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56"/>
  </p:notesMasterIdLst>
  <p:sldIdLst>
    <p:sldId id="443" r:id="rId5"/>
    <p:sldId id="385" r:id="rId6"/>
    <p:sldId id="386" r:id="rId7"/>
    <p:sldId id="448" r:id="rId8"/>
    <p:sldId id="449" r:id="rId9"/>
    <p:sldId id="451" r:id="rId10"/>
    <p:sldId id="452" r:id="rId11"/>
    <p:sldId id="455" r:id="rId12"/>
    <p:sldId id="453" r:id="rId13"/>
    <p:sldId id="454" r:id="rId14"/>
    <p:sldId id="477" r:id="rId15"/>
    <p:sldId id="478" r:id="rId16"/>
    <p:sldId id="479" r:id="rId17"/>
    <p:sldId id="481" r:id="rId18"/>
    <p:sldId id="480" r:id="rId19"/>
    <p:sldId id="482" r:id="rId20"/>
    <p:sldId id="456" r:id="rId21"/>
    <p:sldId id="457" r:id="rId22"/>
    <p:sldId id="459" r:id="rId23"/>
    <p:sldId id="460" r:id="rId24"/>
    <p:sldId id="458" r:id="rId25"/>
    <p:sldId id="461" r:id="rId26"/>
    <p:sldId id="462" r:id="rId27"/>
    <p:sldId id="463" r:id="rId28"/>
    <p:sldId id="464" r:id="rId29"/>
    <p:sldId id="465" r:id="rId30"/>
    <p:sldId id="476" r:id="rId31"/>
    <p:sldId id="483" r:id="rId32"/>
    <p:sldId id="484" r:id="rId33"/>
    <p:sldId id="485" r:id="rId34"/>
    <p:sldId id="474" r:id="rId35"/>
    <p:sldId id="470" r:id="rId36"/>
    <p:sldId id="469" r:id="rId37"/>
    <p:sldId id="486" r:id="rId38"/>
    <p:sldId id="487" r:id="rId39"/>
    <p:sldId id="488" r:id="rId40"/>
    <p:sldId id="408" r:id="rId41"/>
    <p:sldId id="450" r:id="rId42"/>
    <p:sldId id="501" r:id="rId43"/>
    <p:sldId id="489" r:id="rId44"/>
    <p:sldId id="490" r:id="rId45"/>
    <p:sldId id="495" r:id="rId46"/>
    <p:sldId id="496" r:id="rId47"/>
    <p:sldId id="497" r:id="rId48"/>
    <p:sldId id="491" r:id="rId49"/>
    <p:sldId id="492" r:id="rId50"/>
    <p:sldId id="494" r:id="rId51"/>
    <p:sldId id="493" r:id="rId52"/>
    <p:sldId id="499" r:id="rId53"/>
    <p:sldId id="500" r:id="rId54"/>
    <p:sldId id="363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9DFB41-BBE0-4489-A9FA-4C672D673586}">
          <p14:sldIdLst>
            <p14:sldId id="443"/>
            <p14:sldId id="385"/>
          </p14:sldIdLst>
        </p14:section>
        <p14:section name="Overview" id="{E04EA582-30C8-4A85-B31C-78699AA68A59}">
          <p14:sldIdLst>
            <p14:sldId id="386"/>
            <p14:sldId id="448"/>
            <p14:sldId id="449"/>
            <p14:sldId id="451"/>
            <p14:sldId id="452"/>
            <p14:sldId id="455"/>
            <p14:sldId id="453"/>
            <p14:sldId id="454"/>
            <p14:sldId id="477"/>
            <p14:sldId id="478"/>
            <p14:sldId id="479"/>
            <p14:sldId id="481"/>
            <p14:sldId id="480"/>
            <p14:sldId id="482"/>
            <p14:sldId id="456"/>
          </p14:sldIdLst>
        </p14:section>
        <p14:section name="SPI on RA chip" id="{2CBC4270-7F42-410D-ACE8-C3B53C7D92A9}">
          <p14:sldIdLst>
            <p14:sldId id="457"/>
            <p14:sldId id="459"/>
            <p14:sldId id="460"/>
            <p14:sldId id="458"/>
            <p14:sldId id="461"/>
            <p14:sldId id="462"/>
            <p14:sldId id="463"/>
            <p14:sldId id="464"/>
            <p14:sldId id="465"/>
            <p14:sldId id="476"/>
            <p14:sldId id="483"/>
            <p14:sldId id="484"/>
            <p14:sldId id="485"/>
            <p14:sldId id="474"/>
            <p14:sldId id="470"/>
          </p14:sldIdLst>
        </p14:section>
        <p14:section name="FSP of SPI" id="{FA8D4DAF-4BA6-41F3-ADE8-72B13F0BC5EA}">
          <p14:sldIdLst>
            <p14:sldId id="469"/>
            <p14:sldId id="486"/>
            <p14:sldId id="487"/>
            <p14:sldId id="488"/>
          </p14:sldIdLst>
        </p14:section>
        <p14:section name="Question and Answer" id="{92E90B09-762A-45E1-BAE7-7A2B507E07CE}">
          <p14:sldIdLst>
            <p14:sldId id="408"/>
          </p14:sldIdLst>
        </p14:section>
        <p14:section name="Appendix - Ref material" id="{21F19B5B-94CF-4C1A-BA98-07F9200F1C53}">
          <p14:sldIdLst>
            <p14:sldId id="450"/>
          </p14:sldIdLst>
        </p14:section>
        <p14:section name="Appendix - Register setting flow" id="{FEB111F1-B3CB-4E83-B577-CB3387F12AEA}">
          <p14:sldIdLst>
            <p14:sldId id="501"/>
          </p14:sldIdLst>
        </p14:section>
        <p14:section name="Appendix - Example" id="{E269A96F-815B-4A99-BC95-F164BA911F03}">
          <p14:sldIdLst>
            <p14:sldId id="489"/>
          </p14:sldIdLst>
        </p14:section>
        <p14:section name="Appendix - Errors in SPI" id="{498D5207-E580-4606-9E9D-AAD32440A2EF}">
          <p14:sldIdLst>
            <p14:sldId id="490"/>
            <p14:sldId id="495"/>
            <p14:sldId id="496"/>
            <p14:sldId id="497"/>
            <p14:sldId id="491"/>
            <p14:sldId id="492"/>
            <p14:sldId id="494"/>
            <p14:sldId id="493"/>
          </p14:sldIdLst>
        </p14:section>
        <p14:section name="Appendix - Byte swap" id="{BB0F9FE3-83D3-43D7-90B4-0F3B0661E546}">
          <p14:sldIdLst>
            <p14:sldId id="499"/>
            <p14:sldId id="500"/>
          </p14:sldIdLst>
        </p14:section>
        <p14:section name="End" id="{CC893B11-E139-4AA7-9C3F-0B485F4D6E86}">
          <p14:sldIdLst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9933"/>
    <a:srgbClr val="CC6600"/>
    <a:srgbClr val="BFBEBE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733F4-6940-45F0-8E67-DBA3BEB5A0FF}" v="276" dt="2023-02-09T02:40:51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27" autoAdjust="0"/>
  </p:normalViewPr>
  <p:slideViewPr>
    <p:cSldViewPr showGuides="1">
      <p:cViewPr varScale="1">
        <p:scale>
          <a:sx n="117" d="100"/>
          <a:sy n="117" d="100"/>
        </p:scale>
        <p:origin x="120" y="510"/>
      </p:cViewPr>
      <p:guideLst/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uc Che" userId="bcc4f1da-3162-494a-ac0c-31960df10ead" providerId="ADAL" clId="{226733F4-6940-45F0-8E67-DBA3BEB5A0FF}"/>
    <pc:docChg chg="undo custSel mod addSld delSld modSld sldOrd addSection delSection modSection">
      <pc:chgData name="Phuc Che" userId="bcc4f1da-3162-494a-ac0c-31960df10ead" providerId="ADAL" clId="{226733F4-6940-45F0-8E67-DBA3BEB5A0FF}" dt="2023-02-09T02:41:40.160" v="20766" actId="17846"/>
      <pc:docMkLst>
        <pc:docMk/>
      </pc:docMkLst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3565124972" sldId="370"/>
        </pc:sldMkLst>
      </pc:sldChg>
      <pc:sldChg chg="modSp mod">
        <pc:chgData name="Phuc Che" userId="bcc4f1da-3162-494a-ac0c-31960df10ead" providerId="ADAL" clId="{226733F4-6940-45F0-8E67-DBA3BEB5A0FF}" dt="2023-02-08T04:32:43.037" v="20023" actId="20577"/>
        <pc:sldMkLst>
          <pc:docMk/>
          <pc:sldMk cId="2292503041" sldId="385"/>
        </pc:sldMkLst>
        <pc:spChg chg="mod">
          <ac:chgData name="Phuc Che" userId="bcc4f1da-3162-494a-ac0c-31960df10ead" providerId="ADAL" clId="{226733F4-6940-45F0-8E67-DBA3BEB5A0FF}" dt="2023-02-08T04:32:43.037" v="20023" actId="20577"/>
          <ac:spMkLst>
            <pc:docMk/>
            <pc:sldMk cId="2292503041" sldId="385"/>
            <ac:spMk id="4" creationId="{00000000-0000-0000-0000-000000000000}"/>
          </ac:spMkLst>
        </pc:spChg>
      </pc:sldChg>
      <pc:sldChg chg="addSp delSp modSp mod">
        <pc:chgData name="Phuc Che" userId="bcc4f1da-3162-494a-ac0c-31960df10ead" providerId="ADAL" clId="{226733F4-6940-45F0-8E67-DBA3BEB5A0FF}" dt="2023-02-02T14:04:27.484" v="707" actId="207"/>
        <pc:sldMkLst>
          <pc:docMk/>
          <pc:sldMk cId="343798364" sldId="386"/>
        </pc:sldMkLst>
        <pc:spChg chg="mod">
          <ac:chgData name="Phuc Che" userId="bcc4f1da-3162-494a-ac0c-31960df10ead" providerId="ADAL" clId="{226733F4-6940-45F0-8E67-DBA3BEB5A0FF}" dt="2023-02-02T08:48:18.719" v="183" actId="20577"/>
          <ac:spMkLst>
            <pc:docMk/>
            <pc:sldMk cId="343798364" sldId="386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2T08:50:00.140" v="271" actId="1076"/>
          <ac:spMkLst>
            <pc:docMk/>
            <pc:sldMk cId="343798364" sldId="386"/>
            <ac:spMk id="3" creationId="{4E1F3E4C-5080-40C8-8E1A-2E2F2A0015BC}"/>
          </ac:spMkLst>
        </pc:spChg>
        <pc:spChg chg="add mod">
          <ac:chgData name="Phuc Che" userId="bcc4f1da-3162-494a-ac0c-31960df10ead" providerId="ADAL" clId="{226733F4-6940-45F0-8E67-DBA3BEB5A0FF}" dt="2023-02-02T08:51:52.824" v="446" actId="20577"/>
          <ac:spMkLst>
            <pc:docMk/>
            <pc:sldMk cId="343798364" sldId="386"/>
            <ac:spMk id="4" creationId="{E9033B65-A6C6-428A-A3CE-A0BC3CD31D49}"/>
          </ac:spMkLst>
        </pc:spChg>
        <pc:spChg chg="del">
          <ac:chgData name="Phuc Che" userId="bcc4f1da-3162-494a-ac0c-31960df10ead" providerId="ADAL" clId="{226733F4-6940-45F0-8E67-DBA3BEB5A0FF}" dt="2023-02-02T08:48:21.683" v="184" actId="478"/>
          <ac:spMkLst>
            <pc:docMk/>
            <pc:sldMk cId="343798364" sldId="386"/>
            <ac:spMk id="5" creationId="{EF8D35D1-F23D-47BE-82C3-EB9BEA6B2B52}"/>
          </ac:spMkLst>
        </pc:spChg>
        <pc:spChg chg="add mod">
          <ac:chgData name="Phuc Che" userId="bcc4f1da-3162-494a-ac0c-31960df10ead" providerId="ADAL" clId="{226733F4-6940-45F0-8E67-DBA3BEB5A0FF}" dt="2023-02-02T14:04:27.484" v="707" actId="207"/>
          <ac:spMkLst>
            <pc:docMk/>
            <pc:sldMk cId="343798364" sldId="386"/>
            <ac:spMk id="6" creationId="{8277FD6A-1186-4FA4-BCFC-6F082DCBAD1C}"/>
          </ac:spMkLst>
        </pc:spChg>
        <pc:spChg chg="add del mod">
          <ac:chgData name="Phuc Che" userId="bcc4f1da-3162-494a-ac0c-31960df10ead" providerId="ADAL" clId="{226733F4-6940-45F0-8E67-DBA3BEB5A0FF}" dt="2023-02-02T09:50:19.135" v="582" actId="478"/>
          <ac:spMkLst>
            <pc:docMk/>
            <pc:sldMk cId="343798364" sldId="386"/>
            <ac:spMk id="10" creationId="{F08FF620-13FF-4EC0-9EEA-92A1F9C1509A}"/>
          </ac:spMkLst>
        </pc:spChg>
        <pc:spChg chg="add del mod">
          <ac:chgData name="Phuc Che" userId="bcc4f1da-3162-494a-ac0c-31960df10ead" providerId="ADAL" clId="{226733F4-6940-45F0-8E67-DBA3BEB5A0FF}" dt="2023-02-02T09:50:25.115" v="586" actId="478"/>
          <ac:spMkLst>
            <pc:docMk/>
            <pc:sldMk cId="343798364" sldId="386"/>
            <ac:spMk id="13" creationId="{F6EDE014-AD53-4B44-BA0B-289B68DCD5BA}"/>
          </ac:spMkLst>
        </pc:spChg>
        <pc:picChg chg="add del mod">
          <ac:chgData name="Phuc Che" userId="bcc4f1da-3162-494a-ac0c-31960df10ead" providerId="ADAL" clId="{226733F4-6940-45F0-8E67-DBA3BEB5A0FF}" dt="2023-02-02T14:03:23.713" v="665" actId="1076"/>
          <ac:picMkLst>
            <pc:docMk/>
            <pc:sldMk cId="343798364" sldId="386"/>
            <ac:picMk id="1026" creationId="{77AA1621-9EBB-4C33-80BC-7B95E31A1D51}"/>
          </ac:picMkLst>
        </pc:picChg>
        <pc:cxnChg chg="add del mod">
          <ac:chgData name="Phuc Che" userId="bcc4f1da-3162-494a-ac0c-31960df10ead" providerId="ADAL" clId="{226733F4-6940-45F0-8E67-DBA3BEB5A0FF}" dt="2023-02-02T09:50:20.080" v="583" actId="478"/>
          <ac:cxnSpMkLst>
            <pc:docMk/>
            <pc:sldMk cId="343798364" sldId="386"/>
            <ac:cxnSpMk id="8" creationId="{1B3A42E6-7D28-49B5-A16F-EE910EFEA8D3}"/>
          </ac:cxnSpMkLst>
        </pc:cxnChg>
      </pc:sldChg>
      <pc:sldChg chg="addSp delSp modSp add del mod">
        <pc:chgData name="Phuc Che" userId="bcc4f1da-3162-494a-ac0c-31960df10ead" providerId="ADAL" clId="{226733F4-6940-45F0-8E67-DBA3BEB5A0FF}" dt="2023-02-08T04:27:13.468" v="19896" actId="2696"/>
        <pc:sldMkLst>
          <pc:docMk/>
          <pc:sldMk cId="1258932244" sldId="387"/>
        </pc:sldMkLst>
        <pc:spChg chg="del">
          <ac:chgData name="Phuc Che" userId="bcc4f1da-3162-494a-ac0c-31960df10ead" providerId="ADAL" clId="{226733F4-6940-45F0-8E67-DBA3BEB5A0FF}" dt="2023-02-06T03:32:52.144" v="9750" actId="478"/>
          <ac:spMkLst>
            <pc:docMk/>
            <pc:sldMk cId="1258932244" sldId="387"/>
            <ac:spMk id="4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6T03:32:52.144" v="9750" actId="478"/>
          <ac:spMkLst>
            <pc:docMk/>
            <pc:sldMk cId="1258932244" sldId="387"/>
            <ac:spMk id="10" creationId="{BA5BEA5A-342C-41D5-8DE4-76D9FA3D9403}"/>
          </ac:spMkLst>
        </pc:spChg>
        <pc:grpChg chg="add mod">
          <ac:chgData name="Phuc Che" userId="bcc4f1da-3162-494a-ac0c-31960df10ead" providerId="ADAL" clId="{226733F4-6940-45F0-8E67-DBA3BEB5A0FF}" dt="2023-02-06T04:40:14.282" v="10670" actId="164"/>
          <ac:grpSpMkLst>
            <pc:docMk/>
            <pc:sldMk cId="1258932244" sldId="387"/>
            <ac:grpSpMk id="16" creationId="{8FF07F50-7D87-4FDC-B683-80691543DE87}"/>
          </ac:grpSpMkLst>
        </pc:grpChg>
        <pc:grpChg chg="add del mod">
          <ac:chgData name="Phuc Che" userId="bcc4f1da-3162-494a-ac0c-31960df10ead" providerId="ADAL" clId="{226733F4-6940-45F0-8E67-DBA3BEB5A0FF}" dt="2023-02-06T04:42:03.752" v="10673" actId="165"/>
          <ac:grpSpMkLst>
            <pc:docMk/>
            <pc:sldMk cId="1258932244" sldId="387"/>
            <ac:grpSpMk id="17" creationId="{00DBCC2C-9E6A-45F9-B4A6-1CA3185CD520}"/>
          </ac:grpSpMkLst>
        </pc:grpChg>
        <pc:grpChg chg="add mod">
          <ac:chgData name="Phuc Che" userId="bcc4f1da-3162-494a-ac0c-31960df10ead" providerId="ADAL" clId="{226733F4-6940-45F0-8E67-DBA3BEB5A0FF}" dt="2023-02-06T04:42:45.470" v="10677" actId="164"/>
          <ac:grpSpMkLst>
            <pc:docMk/>
            <pc:sldMk cId="1258932244" sldId="387"/>
            <ac:grpSpMk id="20" creationId="{745E5FFC-56AA-473C-AF2A-865CC969B1DB}"/>
          </ac:grpSpMkLst>
        </pc:grpChg>
        <pc:cxnChg chg="add mod">
          <ac:chgData name="Phuc Che" userId="bcc4f1da-3162-494a-ac0c-31960df10ead" providerId="ADAL" clId="{226733F4-6940-45F0-8E67-DBA3BEB5A0FF}" dt="2023-02-06T04:40:14.282" v="10670" actId="164"/>
          <ac:cxnSpMkLst>
            <pc:docMk/>
            <pc:sldMk cId="1258932244" sldId="387"/>
            <ac:cxnSpMk id="5" creationId="{2EEF128B-5AEB-4085-B4D2-C094C74C7289}"/>
          </ac:cxnSpMkLst>
        </pc:cxnChg>
        <pc:cxnChg chg="add mod">
          <ac:chgData name="Phuc Che" userId="bcc4f1da-3162-494a-ac0c-31960df10ead" providerId="ADAL" clId="{226733F4-6940-45F0-8E67-DBA3BEB5A0FF}" dt="2023-02-06T04:40:14.282" v="10670" actId="164"/>
          <ac:cxnSpMkLst>
            <pc:docMk/>
            <pc:sldMk cId="1258932244" sldId="387"/>
            <ac:cxnSpMk id="12" creationId="{C12CB208-69F0-4DB1-8AE5-61B42ED844B3}"/>
          </ac:cxnSpMkLst>
        </pc:cxnChg>
        <pc:cxnChg chg="mod topLvl">
          <ac:chgData name="Phuc Che" userId="bcc4f1da-3162-494a-ac0c-31960df10ead" providerId="ADAL" clId="{226733F4-6940-45F0-8E67-DBA3BEB5A0FF}" dt="2023-02-06T04:42:45.470" v="10677" actId="164"/>
          <ac:cxnSpMkLst>
            <pc:docMk/>
            <pc:sldMk cId="1258932244" sldId="387"/>
            <ac:cxnSpMk id="18" creationId="{00F122DC-4557-44A7-8AB4-A70045D5BC82}"/>
          </ac:cxnSpMkLst>
        </pc:cxnChg>
        <pc:cxnChg chg="mod topLvl">
          <ac:chgData name="Phuc Che" userId="bcc4f1da-3162-494a-ac0c-31960df10ead" providerId="ADAL" clId="{226733F4-6940-45F0-8E67-DBA3BEB5A0FF}" dt="2023-02-06T04:42:45.470" v="10677" actId="164"/>
          <ac:cxnSpMkLst>
            <pc:docMk/>
            <pc:sldMk cId="1258932244" sldId="387"/>
            <ac:cxnSpMk id="19" creationId="{361EF18A-3DBA-4E73-B6B1-28D3030AD1E1}"/>
          </ac:cxnSpMkLst>
        </pc:cxnChg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719138458" sldId="388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2105040390" sldId="389"/>
        </pc:sldMkLst>
      </pc:sldChg>
      <pc:sldChg chg="addSp delSp modSp add del mod ord">
        <pc:chgData name="Phuc Che" userId="bcc4f1da-3162-494a-ac0c-31960df10ead" providerId="ADAL" clId="{226733F4-6940-45F0-8E67-DBA3BEB5A0FF}" dt="2023-02-08T04:29:46.903" v="19921"/>
        <pc:sldMkLst>
          <pc:docMk/>
          <pc:sldMk cId="2581163582" sldId="408"/>
        </pc:sldMkLst>
        <pc:spChg chg="add del mod">
          <ac:chgData name="Phuc Che" userId="bcc4f1da-3162-494a-ac0c-31960df10ead" providerId="ADAL" clId="{226733F4-6940-45F0-8E67-DBA3BEB5A0FF}" dt="2023-02-08T04:27:32.031" v="19912" actId="478"/>
          <ac:spMkLst>
            <pc:docMk/>
            <pc:sldMk cId="2581163582" sldId="408"/>
            <ac:spMk id="3" creationId="{9D02C8D5-A2B4-40A2-BBEF-F32BE8C9E599}"/>
          </ac:spMkLst>
        </pc:spChg>
        <pc:spChg chg="add del mod">
          <ac:chgData name="Phuc Che" userId="bcc4f1da-3162-494a-ac0c-31960df10ead" providerId="ADAL" clId="{226733F4-6940-45F0-8E67-DBA3BEB5A0FF}" dt="2023-02-08T04:27:31.186" v="19911" actId="478"/>
          <ac:spMkLst>
            <pc:docMk/>
            <pc:sldMk cId="2581163582" sldId="408"/>
            <ac:spMk id="5" creationId="{67BC94BB-4C75-424E-AAC6-DB522185EE2C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8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9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10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11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1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13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8T04:27:24.247" v="19909" actId="20577"/>
          <ac:spMkLst>
            <pc:docMk/>
            <pc:sldMk cId="2581163582" sldId="408"/>
            <ac:spMk id="16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4:27:28.428" v="19910" actId="478"/>
          <ac:spMkLst>
            <pc:docMk/>
            <pc:sldMk cId="2581163582" sldId="408"/>
            <ac:spMk id="17" creationId="{00000000-0000-0000-0000-000000000000}"/>
          </ac:spMkLst>
        </pc:spChg>
        <pc:picChg chg="add mod">
          <ac:chgData name="Phuc Che" userId="bcc4f1da-3162-494a-ac0c-31960df10ead" providerId="ADAL" clId="{226733F4-6940-45F0-8E67-DBA3BEB5A0FF}" dt="2023-02-08T04:29:19.128" v="19919" actId="1076"/>
          <ac:picMkLst>
            <pc:docMk/>
            <pc:sldMk cId="2581163582" sldId="408"/>
            <ac:picMk id="7" creationId="{2967D393-0B58-4259-ADD5-DF65A66151EE}"/>
          </ac:picMkLst>
        </pc:picChg>
        <pc:picChg chg="del">
          <ac:chgData name="Phuc Che" userId="bcc4f1da-3162-494a-ac0c-31960df10ead" providerId="ADAL" clId="{226733F4-6940-45F0-8E67-DBA3BEB5A0FF}" dt="2023-02-08T04:27:28.428" v="19910" actId="478"/>
          <ac:picMkLst>
            <pc:docMk/>
            <pc:sldMk cId="2581163582" sldId="408"/>
            <ac:picMk id="19" creationId="{00000000-0000-0000-0000-000000000000}"/>
          </ac:picMkLst>
        </pc:picChg>
        <pc:cxnChg chg="del">
          <ac:chgData name="Phuc Che" userId="bcc4f1da-3162-494a-ac0c-31960df10ead" providerId="ADAL" clId="{226733F4-6940-45F0-8E67-DBA3BEB5A0FF}" dt="2023-02-08T04:27:28.428" v="19910" actId="478"/>
          <ac:cxnSpMkLst>
            <pc:docMk/>
            <pc:sldMk cId="2581163582" sldId="408"/>
            <ac:cxnSpMk id="15" creationId="{00000000-0000-0000-0000-000000000000}"/>
          </ac:cxnSpMkLst>
        </pc:cxnChg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752978931" sldId="415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1009908875" sldId="419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3033474914" sldId="420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3533984545" sldId="422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1746928226" sldId="425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2521078298" sldId="435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2837825574" sldId="438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4215966388" sldId="439"/>
        </pc:sldMkLst>
      </pc:sldChg>
      <pc:sldChg chg="del">
        <pc:chgData name="Phuc Che" userId="bcc4f1da-3162-494a-ac0c-31960df10ead" providerId="ADAL" clId="{226733F4-6940-45F0-8E67-DBA3BEB5A0FF}" dt="2023-02-02T08:45:30.975" v="0" actId="2696"/>
        <pc:sldMkLst>
          <pc:docMk/>
          <pc:sldMk cId="2716823070" sldId="440"/>
        </pc:sldMkLst>
      </pc:sldChg>
      <pc:sldChg chg="del">
        <pc:chgData name="Phuc Che" userId="bcc4f1da-3162-494a-ac0c-31960df10ead" providerId="ADAL" clId="{226733F4-6940-45F0-8E67-DBA3BEB5A0FF}" dt="2023-02-02T08:45:35.717" v="1" actId="2696"/>
        <pc:sldMkLst>
          <pc:docMk/>
          <pc:sldMk cId="2929276644" sldId="441"/>
        </pc:sldMkLst>
      </pc:sldChg>
      <pc:sldChg chg="del">
        <pc:chgData name="Phuc Che" userId="bcc4f1da-3162-494a-ac0c-31960df10ead" providerId="ADAL" clId="{226733F4-6940-45F0-8E67-DBA3BEB5A0FF}" dt="2023-02-02T08:45:35.717" v="1" actId="2696"/>
        <pc:sldMkLst>
          <pc:docMk/>
          <pc:sldMk cId="2705337140" sldId="442"/>
        </pc:sldMkLst>
      </pc:sldChg>
      <pc:sldChg chg="modSp mod">
        <pc:chgData name="Phuc Che" userId="bcc4f1da-3162-494a-ac0c-31960df10ead" providerId="ADAL" clId="{226733F4-6940-45F0-8E67-DBA3BEB5A0FF}" dt="2023-02-02T08:47:46.790" v="121" actId="20577"/>
        <pc:sldMkLst>
          <pc:docMk/>
          <pc:sldMk cId="2329584670" sldId="443"/>
        </pc:sldMkLst>
        <pc:spChg chg="mod">
          <ac:chgData name="Phuc Che" userId="bcc4f1da-3162-494a-ac0c-31960df10ead" providerId="ADAL" clId="{226733F4-6940-45F0-8E67-DBA3BEB5A0FF}" dt="2023-02-02T08:46:53.249" v="57" actId="20577"/>
          <ac:spMkLst>
            <pc:docMk/>
            <pc:sldMk cId="2329584670" sldId="443"/>
            <ac:spMk id="6" creationId="{7006131E-FB56-425D-89D8-786378BA6FAA}"/>
          </ac:spMkLst>
        </pc:spChg>
        <pc:spChg chg="mod">
          <ac:chgData name="Phuc Che" userId="bcc4f1da-3162-494a-ac0c-31960df10ead" providerId="ADAL" clId="{226733F4-6940-45F0-8E67-DBA3BEB5A0FF}" dt="2023-02-02T08:47:46.790" v="121" actId="20577"/>
          <ac:spMkLst>
            <pc:docMk/>
            <pc:sldMk cId="2329584670" sldId="443"/>
            <ac:spMk id="7" creationId="{1AB9B509-0B62-403A-B8A8-5AB7BF69492A}"/>
          </ac:spMkLst>
        </pc:spChg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2748107220" sldId="445"/>
        </pc:sldMkLst>
      </pc:sldChg>
      <pc:sldChg chg="add del">
        <pc:chgData name="Phuc Che" userId="bcc4f1da-3162-494a-ac0c-31960df10ead" providerId="ADAL" clId="{226733F4-6940-45F0-8E67-DBA3BEB5A0FF}" dt="2023-02-08T04:27:13.468" v="19896" actId="2696"/>
        <pc:sldMkLst>
          <pc:docMk/>
          <pc:sldMk cId="329552180" sldId="446"/>
        </pc:sldMkLst>
      </pc:sldChg>
      <pc:sldChg chg="addSp delSp modSp add del mod">
        <pc:chgData name="Phuc Che" userId="bcc4f1da-3162-494a-ac0c-31960df10ead" providerId="ADAL" clId="{226733F4-6940-45F0-8E67-DBA3BEB5A0FF}" dt="2023-02-03T01:17:12.663" v="1446" actId="2696"/>
        <pc:sldMkLst>
          <pc:docMk/>
          <pc:sldMk cId="1022505698" sldId="447"/>
        </pc:sldMkLst>
        <pc:spChg chg="mod">
          <ac:chgData name="Phuc Che" userId="bcc4f1da-3162-494a-ac0c-31960df10ead" providerId="ADAL" clId="{226733F4-6940-45F0-8E67-DBA3BEB5A0FF}" dt="2023-02-02T08:48:40.326" v="215" actId="20577"/>
          <ac:spMkLst>
            <pc:docMk/>
            <pc:sldMk cId="1022505698" sldId="447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3T01:17:08.236" v="1444" actId="21"/>
          <ac:spMkLst>
            <pc:docMk/>
            <pc:sldMk cId="1022505698" sldId="447"/>
            <ac:spMk id="3" creationId="{F3BE63A6-A6EF-4178-9770-243BD03FAB4A}"/>
          </ac:spMkLst>
        </pc:spChg>
      </pc:sldChg>
      <pc:sldChg chg="addSp delSp modSp add mod">
        <pc:chgData name="Phuc Che" userId="bcc4f1da-3162-494a-ac0c-31960df10ead" providerId="ADAL" clId="{226733F4-6940-45F0-8E67-DBA3BEB5A0FF}" dt="2023-02-03T01:16:09.363" v="1368" actId="108"/>
        <pc:sldMkLst>
          <pc:docMk/>
          <pc:sldMk cId="529290491" sldId="448"/>
        </pc:sldMkLst>
        <pc:spChg chg="mod">
          <ac:chgData name="Phuc Che" userId="bcc4f1da-3162-494a-ac0c-31960df10ead" providerId="ADAL" clId="{226733F4-6940-45F0-8E67-DBA3BEB5A0FF}" dt="2023-02-02T14:05:01.612" v="742" actId="20577"/>
          <ac:spMkLst>
            <pc:docMk/>
            <pc:sldMk cId="529290491" sldId="448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2T10:01:56.662" v="592" actId="478"/>
          <ac:spMkLst>
            <pc:docMk/>
            <pc:sldMk cId="529290491" sldId="448"/>
            <ac:spMk id="3" creationId="{4E1F3E4C-5080-40C8-8E1A-2E2F2A0015BC}"/>
          </ac:spMkLst>
        </pc:spChg>
        <pc:spChg chg="del">
          <ac:chgData name="Phuc Che" userId="bcc4f1da-3162-494a-ac0c-31960df10ead" providerId="ADAL" clId="{226733F4-6940-45F0-8E67-DBA3BEB5A0FF}" dt="2023-02-02T10:01:56.662" v="592" actId="478"/>
          <ac:spMkLst>
            <pc:docMk/>
            <pc:sldMk cId="529290491" sldId="448"/>
            <ac:spMk id="4" creationId="{E9033B65-A6C6-428A-A3CE-A0BC3CD31D49}"/>
          </ac:spMkLst>
        </pc:spChg>
        <pc:spChg chg="del">
          <ac:chgData name="Phuc Che" userId="bcc4f1da-3162-494a-ac0c-31960df10ead" providerId="ADAL" clId="{226733F4-6940-45F0-8E67-DBA3BEB5A0FF}" dt="2023-02-02T10:01:56.662" v="592" actId="478"/>
          <ac:spMkLst>
            <pc:docMk/>
            <pc:sldMk cId="529290491" sldId="448"/>
            <ac:spMk id="6" creationId="{8277FD6A-1186-4FA4-BCFC-6F082DCBAD1C}"/>
          </ac:spMkLst>
        </pc:spChg>
        <pc:spChg chg="add mod">
          <ac:chgData name="Phuc Che" userId="bcc4f1da-3162-494a-ac0c-31960df10ead" providerId="ADAL" clId="{226733F4-6940-45F0-8E67-DBA3BEB5A0FF}" dt="2023-02-02T14:38:29.919" v="1364" actId="113"/>
          <ac:spMkLst>
            <pc:docMk/>
            <pc:sldMk cId="529290491" sldId="448"/>
            <ac:spMk id="10" creationId="{6572B1C5-CA44-406F-A8EF-5D345DF852EF}"/>
          </ac:spMkLst>
        </pc:spChg>
        <pc:spChg chg="add mod topLvl">
          <ac:chgData name="Phuc Che" userId="bcc4f1da-3162-494a-ac0c-31960df10ead" providerId="ADAL" clId="{226733F4-6940-45F0-8E67-DBA3BEB5A0FF}" dt="2023-02-02T14:37:18.456" v="1317" actId="164"/>
          <ac:spMkLst>
            <pc:docMk/>
            <pc:sldMk cId="529290491" sldId="448"/>
            <ac:spMk id="12" creationId="{078C7812-9670-4D73-A44D-349F4A099D8F}"/>
          </ac:spMkLst>
        </pc:spChg>
        <pc:spChg chg="add del mod">
          <ac:chgData name="Phuc Che" userId="bcc4f1da-3162-494a-ac0c-31960df10ead" providerId="ADAL" clId="{226733F4-6940-45F0-8E67-DBA3BEB5A0FF}" dt="2023-02-03T01:16:09.363" v="1368" actId="108"/>
          <ac:spMkLst>
            <pc:docMk/>
            <pc:sldMk cId="529290491" sldId="448"/>
            <ac:spMk id="13" creationId="{28EA3726-841E-4B2D-9929-6F0DEAC8037A}"/>
          </ac:spMkLst>
        </pc:spChg>
        <pc:spChg chg="add mod topLvl">
          <ac:chgData name="Phuc Che" userId="bcc4f1da-3162-494a-ac0c-31960df10ead" providerId="ADAL" clId="{226733F4-6940-45F0-8E67-DBA3BEB5A0FF}" dt="2023-02-02T14:37:18.456" v="1317" actId="164"/>
          <ac:spMkLst>
            <pc:docMk/>
            <pc:sldMk cId="529290491" sldId="448"/>
            <ac:spMk id="14" creationId="{BD9E49DD-CB85-42B5-BF2F-D9EE53B7855A}"/>
          </ac:spMkLst>
        </pc:spChg>
        <pc:spChg chg="add mod">
          <ac:chgData name="Phuc Che" userId="bcc4f1da-3162-494a-ac0c-31960df10ead" providerId="ADAL" clId="{226733F4-6940-45F0-8E67-DBA3BEB5A0FF}" dt="2023-02-02T14:35:44.752" v="1299" actId="1076"/>
          <ac:spMkLst>
            <pc:docMk/>
            <pc:sldMk cId="529290491" sldId="448"/>
            <ac:spMk id="16" creationId="{77C5CA47-F357-4B51-BA7C-251A0A98C538}"/>
          </ac:spMkLst>
        </pc:spChg>
        <pc:spChg chg="add mod">
          <ac:chgData name="Phuc Che" userId="bcc4f1da-3162-494a-ac0c-31960df10ead" providerId="ADAL" clId="{226733F4-6940-45F0-8E67-DBA3BEB5A0FF}" dt="2023-02-02T14:37:18.456" v="1317" actId="164"/>
          <ac:spMkLst>
            <pc:docMk/>
            <pc:sldMk cId="529290491" sldId="448"/>
            <ac:spMk id="18" creationId="{C6BFB2A5-256F-4A32-BD55-6A83594B3892}"/>
          </ac:spMkLst>
        </pc:spChg>
        <pc:grpChg chg="add del mod">
          <ac:chgData name="Phuc Che" userId="bcc4f1da-3162-494a-ac0c-31960df10ead" providerId="ADAL" clId="{226733F4-6940-45F0-8E67-DBA3BEB5A0FF}" dt="2023-02-02T14:36:45.337" v="1312" actId="165"/>
          <ac:grpSpMkLst>
            <pc:docMk/>
            <pc:sldMk cId="529290491" sldId="448"/>
            <ac:grpSpMk id="15" creationId="{B9AAD0BC-316B-4855-BDF2-37BA8850666D}"/>
          </ac:grpSpMkLst>
        </pc:grpChg>
        <pc:grpChg chg="add mod">
          <ac:chgData name="Phuc Che" userId="bcc4f1da-3162-494a-ac0c-31960df10ead" providerId="ADAL" clId="{226733F4-6940-45F0-8E67-DBA3BEB5A0FF}" dt="2023-02-02T14:37:18.456" v="1317" actId="164"/>
          <ac:grpSpMkLst>
            <pc:docMk/>
            <pc:sldMk cId="529290491" sldId="448"/>
            <ac:grpSpMk id="19" creationId="{EF7F1107-3C4C-4604-A191-2B841CACD5E4}"/>
          </ac:grpSpMkLst>
        </pc:grpChg>
        <pc:picChg chg="add mod topLvl">
          <ac:chgData name="Phuc Che" userId="bcc4f1da-3162-494a-ac0c-31960df10ead" providerId="ADAL" clId="{226733F4-6940-45F0-8E67-DBA3BEB5A0FF}" dt="2023-02-02T14:37:18.456" v="1317" actId="164"/>
          <ac:picMkLst>
            <pc:docMk/>
            <pc:sldMk cId="529290491" sldId="448"/>
            <ac:picMk id="7" creationId="{84CE6AC6-CD03-4559-AD24-F6021013075A}"/>
          </ac:picMkLst>
        </pc:picChg>
        <pc:picChg chg="add mod topLvl modCrop">
          <ac:chgData name="Phuc Che" userId="bcc4f1da-3162-494a-ac0c-31960df10ead" providerId="ADAL" clId="{226733F4-6940-45F0-8E67-DBA3BEB5A0FF}" dt="2023-02-02T14:37:18.456" v="1317" actId="164"/>
          <ac:picMkLst>
            <pc:docMk/>
            <pc:sldMk cId="529290491" sldId="448"/>
            <ac:picMk id="11" creationId="{C338B83A-0F30-4BFF-8E01-E1588381E7D3}"/>
          </ac:picMkLst>
        </pc:picChg>
        <pc:picChg chg="add mod">
          <ac:chgData name="Phuc Che" userId="bcc4f1da-3162-494a-ac0c-31960df10ead" providerId="ADAL" clId="{226733F4-6940-45F0-8E67-DBA3BEB5A0FF}" dt="2023-02-02T14:34:29.339" v="1186" actId="1076"/>
          <ac:picMkLst>
            <pc:docMk/>
            <pc:sldMk cId="529290491" sldId="448"/>
            <ac:picMk id="17" creationId="{D2A3B1BC-55C0-416F-80C8-4210911B0D22}"/>
          </ac:picMkLst>
        </pc:picChg>
        <pc:picChg chg="del">
          <ac:chgData name="Phuc Che" userId="bcc4f1da-3162-494a-ac0c-31960df10ead" providerId="ADAL" clId="{226733F4-6940-45F0-8E67-DBA3BEB5A0FF}" dt="2023-02-02T10:01:56.662" v="592" actId="478"/>
          <ac:picMkLst>
            <pc:docMk/>
            <pc:sldMk cId="529290491" sldId="448"/>
            <ac:picMk id="1026" creationId="{77AA1621-9EBB-4C33-80BC-7B95E31A1D51}"/>
          </ac:picMkLst>
        </pc:picChg>
      </pc:sldChg>
      <pc:sldChg chg="addSp delSp modSp add mod">
        <pc:chgData name="Phuc Che" userId="bcc4f1da-3162-494a-ac0c-31960df10ead" providerId="ADAL" clId="{226733F4-6940-45F0-8E67-DBA3BEB5A0FF}" dt="2023-02-03T01:44:11.986" v="1843" actId="114"/>
        <pc:sldMkLst>
          <pc:docMk/>
          <pc:sldMk cId="3298117082" sldId="449"/>
        </pc:sldMkLst>
        <pc:spChg chg="mod">
          <ac:chgData name="Phuc Che" userId="bcc4f1da-3162-494a-ac0c-31960df10ead" providerId="ADAL" clId="{226733F4-6940-45F0-8E67-DBA3BEB5A0FF}" dt="2023-02-03T01:42:06.209" v="1685" actId="20577"/>
          <ac:spMkLst>
            <pc:docMk/>
            <pc:sldMk cId="3298117082" sldId="449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3T01:40:22.878" v="1644" actId="478"/>
          <ac:spMkLst>
            <pc:docMk/>
            <pc:sldMk cId="3298117082" sldId="449"/>
            <ac:spMk id="6" creationId="{70E95B81-3926-4AB5-8062-F7536E6B9C59}"/>
          </ac:spMkLst>
        </pc:spChg>
        <pc:spChg chg="add mod">
          <ac:chgData name="Phuc Che" userId="bcc4f1da-3162-494a-ac0c-31960df10ead" providerId="ADAL" clId="{226733F4-6940-45F0-8E67-DBA3BEB5A0FF}" dt="2023-02-03T01:44:11.986" v="1843" actId="114"/>
          <ac:spMkLst>
            <pc:docMk/>
            <pc:sldMk cId="3298117082" sldId="449"/>
            <ac:spMk id="8" creationId="{644233FB-DE93-44F1-80A2-62CE02C438E4}"/>
          </ac:spMkLst>
        </pc:spChg>
        <pc:spChg chg="del">
          <ac:chgData name="Phuc Che" userId="bcc4f1da-3162-494a-ac0c-31960df10ead" providerId="ADAL" clId="{226733F4-6940-45F0-8E67-DBA3BEB5A0FF}" dt="2023-02-02T14:31:48.312" v="1180" actId="478"/>
          <ac:spMkLst>
            <pc:docMk/>
            <pc:sldMk cId="3298117082" sldId="449"/>
            <ac:spMk id="10" creationId="{6572B1C5-CA44-406F-A8EF-5D345DF852EF}"/>
          </ac:spMkLst>
        </pc:spChg>
        <pc:spChg chg="mod">
          <ac:chgData name="Phuc Che" userId="bcc4f1da-3162-494a-ac0c-31960df10ead" providerId="ADAL" clId="{226733F4-6940-45F0-8E67-DBA3BEB5A0FF}" dt="2023-02-02T14:31:25.040" v="1178" actId="164"/>
          <ac:spMkLst>
            <pc:docMk/>
            <pc:sldMk cId="3298117082" sldId="449"/>
            <ac:spMk id="12" creationId="{078C7812-9670-4D73-A44D-349F4A099D8F}"/>
          </ac:spMkLst>
        </pc:spChg>
        <pc:spChg chg="del">
          <ac:chgData name="Phuc Che" userId="bcc4f1da-3162-494a-ac0c-31960df10ead" providerId="ADAL" clId="{226733F4-6940-45F0-8E67-DBA3BEB5A0FF}" dt="2023-02-02T14:31:48.312" v="1180" actId="478"/>
          <ac:spMkLst>
            <pc:docMk/>
            <pc:sldMk cId="3298117082" sldId="449"/>
            <ac:spMk id="13" creationId="{28EA3726-841E-4B2D-9929-6F0DEAC8037A}"/>
          </ac:spMkLst>
        </pc:spChg>
        <pc:spChg chg="mod">
          <ac:chgData name="Phuc Che" userId="bcc4f1da-3162-494a-ac0c-31960df10ead" providerId="ADAL" clId="{226733F4-6940-45F0-8E67-DBA3BEB5A0FF}" dt="2023-02-02T14:31:25.040" v="1178" actId="164"/>
          <ac:spMkLst>
            <pc:docMk/>
            <pc:sldMk cId="3298117082" sldId="449"/>
            <ac:spMk id="14" creationId="{BD9E49DD-CB85-42B5-BF2F-D9EE53B7855A}"/>
          </ac:spMkLst>
        </pc:spChg>
        <pc:spChg chg="add del mod">
          <ac:chgData name="Phuc Che" userId="bcc4f1da-3162-494a-ac0c-31960df10ead" providerId="ADAL" clId="{226733F4-6940-45F0-8E67-DBA3BEB5A0FF}" dt="2023-02-03T01:33:05.940" v="1448"/>
          <ac:spMkLst>
            <pc:docMk/>
            <pc:sldMk cId="3298117082" sldId="449"/>
            <ac:spMk id="15" creationId="{D688BF06-0CC3-461C-A451-37937DAC7684}"/>
          </ac:spMkLst>
        </pc:spChg>
        <pc:spChg chg="del mod topLvl">
          <ac:chgData name="Phuc Che" userId="bcc4f1da-3162-494a-ac0c-31960df10ead" providerId="ADAL" clId="{226733F4-6940-45F0-8E67-DBA3BEB5A0FF}" dt="2023-02-03T01:33:43.117" v="1455" actId="478"/>
          <ac:spMkLst>
            <pc:docMk/>
            <pc:sldMk cId="3298117082" sldId="449"/>
            <ac:spMk id="19" creationId="{72AD4E14-C0B8-4C58-A521-299C59E1570A}"/>
          </ac:spMkLst>
        </pc:spChg>
        <pc:spChg chg="del mod topLvl">
          <ac:chgData name="Phuc Che" userId="bcc4f1da-3162-494a-ac0c-31960df10ead" providerId="ADAL" clId="{226733F4-6940-45F0-8E67-DBA3BEB5A0FF}" dt="2023-02-03T01:33:43.117" v="1455" actId="478"/>
          <ac:spMkLst>
            <pc:docMk/>
            <pc:sldMk cId="3298117082" sldId="449"/>
            <ac:spMk id="20" creationId="{69DC9585-A6A1-4B04-A164-1D2245A2ED1E}"/>
          </ac:spMkLst>
        </pc:spChg>
        <pc:spChg chg="del mod topLvl">
          <ac:chgData name="Phuc Che" userId="bcc4f1da-3162-494a-ac0c-31960df10ead" providerId="ADAL" clId="{226733F4-6940-45F0-8E67-DBA3BEB5A0FF}" dt="2023-02-03T01:33:43.117" v="1455" actId="478"/>
          <ac:spMkLst>
            <pc:docMk/>
            <pc:sldMk cId="3298117082" sldId="449"/>
            <ac:spMk id="21" creationId="{75D0930F-8249-427F-8C38-FBCB8B2DDD00}"/>
          </ac:spMkLst>
        </pc:spChg>
        <pc:spChg chg="del mod topLvl">
          <ac:chgData name="Phuc Che" userId="bcc4f1da-3162-494a-ac0c-31960df10ead" providerId="ADAL" clId="{226733F4-6940-45F0-8E67-DBA3BEB5A0FF}" dt="2023-02-03T01:41:00.194" v="1648" actId="478"/>
          <ac:spMkLst>
            <pc:docMk/>
            <pc:sldMk cId="3298117082" sldId="449"/>
            <ac:spMk id="25" creationId="{F81DF752-8C5D-49AE-9EF5-4901743644E7}"/>
          </ac:spMkLst>
        </pc:spChg>
        <pc:spChg chg="del mod topLvl">
          <ac:chgData name="Phuc Che" userId="bcc4f1da-3162-494a-ac0c-31960df10ead" providerId="ADAL" clId="{226733F4-6940-45F0-8E67-DBA3BEB5A0FF}" dt="2023-02-03T01:41:00.194" v="1648" actId="478"/>
          <ac:spMkLst>
            <pc:docMk/>
            <pc:sldMk cId="3298117082" sldId="449"/>
            <ac:spMk id="26" creationId="{E0EC6D66-F97E-4DDC-BA3A-E6D95DCC4C77}"/>
          </ac:spMkLst>
        </pc:spChg>
        <pc:spChg chg="add del mod topLvl">
          <ac:chgData name="Phuc Che" userId="bcc4f1da-3162-494a-ac0c-31960df10ead" providerId="ADAL" clId="{226733F4-6940-45F0-8E67-DBA3BEB5A0FF}" dt="2023-02-03T01:41:00.194" v="1648" actId="478"/>
          <ac:spMkLst>
            <pc:docMk/>
            <pc:sldMk cId="3298117082" sldId="449"/>
            <ac:spMk id="27" creationId="{C60A46E3-2810-47ED-BE46-00BBE6441BD1}"/>
          </ac:spMkLst>
        </pc:spChg>
        <pc:spChg chg="del mod topLvl">
          <ac:chgData name="Phuc Che" userId="bcc4f1da-3162-494a-ac0c-31960df10ead" providerId="ADAL" clId="{226733F4-6940-45F0-8E67-DBA3BEB5A0FF}" dt="2023-02-03T01:41:13.721" v="1652" actId="478"/>
          <ac:spMkLst>
            <pc:docMk/>
            <pc:sldMk cId="3298117082" sldId="449"/>
            <ac:spMk id="31" creationId="{62D7EDAC-B0CA-47AB-A010-A741BFE22808}"/>
          </ac:spMkLst>
        </pc:spChg>
        <pc:spChg chg="del mod topLvl">
          <ac:chgData name="Phuc Che" userId="bcc4f1da-3162-494a-ac0c-31960df10ead" providerId="ADAL" clId="{226733F4-6940-45F0-8E67-DBA3BEB5A0FF}" dt="2023-02-03T01:41:11.947" v="1651" actId="478"/>
          <ac:spMkLst>
            <pc:docMk/>
            <pc:sldMk cId="3298117082" sldId="449"/>
            <ac:spMk id="32" creationId="{3C450AF6-D7E9-48BE-B2A9-E789C446B7C3}"/>
          </ac:spMkLst>
        </pc:spChg>
        <pc:spChg chg="mod topLvl">
          <ac:chgData name="Phuc Che" userId="bcc4f1da-3162-494a-ac0c-31960df10ead" providerId="ADAL" clId="{226733F4-6940-45F0-8E67-DBA3BEB5A0FF}" dt="2023-02-03T01:41:28.245" v="1661" actId="1076"/>
          <ac:spMkLst>
            <pc:docMk/>
            <pc:sldMk cId="3298117082" sldId="449"/>
            <ac:spMk id="33" creationId="{40626636-2D15-4CB0-A536-F6583794DB18}"/>
          </ac:spMkLst>
        </pc:spChg>
        <pc:grpChg chg="add del mod">
          <ac:chgData name="Phuc Che" userId="bcc4f1da-3162-494a-ac0c-31960df10ead" providerId="ADAL" clId="{226733F4-6940-45F0-8E67-DBA3BEB5A0FF}" dt="2023-02-02T14:31:48.312" v="1180" actId="478"/>
          <ac:grpSpMkLst>
            <pc:docMk/>
            <pc:sldMk cId="3298117082" sldId="449"/>
            <ac:grpSpMk id="3" creationId="{EECA2604-A98F-4587-B174-7BD1719807F8}"/>
          </ac:grpSpMkLst>
        </pc:grpChg>
        <pc:grpChg chg="add del mod">
          <ac:chgData name="Phuc Che" userId="bcc4f1da-3162-494a-ac0c-31960df10ead" providerId="ADAL" clId="{226733F4-6940-45F0-8E67-DBA3BEB5A0FF}" dt="2023-02-03T01:33:23.482" v="1451" actId="165"/>
          <ac:grpSpMkLst>
            <pc:docMk/>
            <pc:sldMk cId="3298117082" sldId="449"/>
            <ac:grpSpMk id="16" creationId="{657F1F5E-08E2-4035-A5BC-68AF35EA015B}"/>
          </ac:grpSpMkLst>
        </pc:grpChg>
        <pc:grpChg chg="add del mod">
          <ac:chgData name="Phuc Che" userId="bcc4f1da-3162-494a-ac0c-31960df10ead" providerId="ADAL" clId="{226733F4-6940-45F0-8E67-DBA3BEB5A0FF}" dt="2023-02-03T01:33:50.479" v="1457" actId="165"/>
          <ac:grpSpMkLst>
            <pc:docMk/>
            <pc:sldMk cId="3298117082" sldId="449"/>
            <ac:grpSpMk id="22" creationId="{E64773EB-38A6-4259-8A3D-006FC2416D96}"/>
          </ac:grpSpMkLst>
        </pc:grpChg>
        <pc:grpChg chg="add del mod">
          <ac:chgData name="Phuc Che" userId="bcc4f1da-3162-494a-ac0c-31960df10ead" providerId="ADAL" clId="{226733F4-6940-45F0-8E67-DBA3BEB5A0FF}" dt="2023-02-03T01:41:08.325" v="1650" actId="165"/>
          <ac:grpSpMkLst>
            <pc:docMk/>
            <pc:sldMk cId="3298117082" sldId="449"/>
            <ac:grpSpMk id="28" creationId="{294E810F-9F73-4E9E-AF7A-6C0A18246344}"/>
          </ac:grpSpMkLst>
        </pc:grpChg>
        <pc:picChg chg="add del mod">
          <ac:chgData name="Phuc Che" userId="bcc4f1da-3162-494a-ac0c-31960df10ead" providerId="ADAL" clId="{226733F4-6940-45F0-8E67-DBA3BEB5A0FF}" dt="2023-02-03T01:15:10.721" v="1365" actId="478"/>
          <ac:picMkLst>
            <pc:docMk/>
            <pc:sldMk cId="3298117082" sldId="449"/>
            <ac:picMk id="5" creationId="{2285FB8A-1AAD-473F-91A6-F9FF3D62EE22}"/>
          </ac:picMkLst>
        </pc:picChg>
        <pc:picChg chg="mod">
          <ac:chgData name="Phuc Che" userId="bcc4f1da-3162-494a-ac0c-31960df10ead" providerId="ADAL" clId="{226733F4-6940-45F0-8E67-DBA3BEB5A0FF}" dt="2023-02-02T14:31:25.040" v="1178" actId="164"/>
          <ac:picMkLst>
            <pc:docMk/>
            <pc:sldMk cId="3298117082" sldId="449"/>
            <ac:picMk id="7" creationId="{84CE6AC6-CD03-4559-AD24-F6021013075A}"/>
          </ac:picMkLst>
        </pc:picChg>
        <pc:picChg chg="mod">
          <ac:chgData name="Phuc Che" userId="bcc4f1da-3162-494a-ac0c-31960df10ead" providerId="ADAL" clId="{226733F4-6940-45F0-8E67-DBA3BEB5A0FF}" dt="2023-02-02T14:31:25.040" v="1178" actId="164"/>
          <ac:picMkLst>
            <pc:docMk/>
            <pc:sldMk cId="3298117082" sldId="449"/>
            <ac:picMk id="11" creationId="{C338B83A-0F30-4BFF-8E01-E1588381E7D3}"/>
          </ac:picMkLst>
        </pc:picChg>
        <pc:picChg chg="del mod topLvl">
          <ac:chgData name="Phuc Che" userId="bcc4f1da-3162-494a-ac0c-31960df10ead" providerId="ADAL" clId="{226733F4-6940-45F0-8E67-DBA3BEB5A0FF}" dt="2023-02-03T01:33:43.117" v="1455" actId="478"/>
          <ac:picMkLst>
            <pc:docMk/>
            <pc:sldMk cId="3298117082" sldId="449"/>
            <ac:picMk id="17" creationId="{56A2034C-83E5-4645-951C-084FD8C6D895}"/>
          </ac:picMkLst>
        </pc:picChg>
        <pc:picChg chg="del mod topLvl">
          <ac:chgData name="Phuc Che" userId="bcc4f1da-3162-494a-ac0c-31960df10ead" providerId="ADAL" clId="{226733F4-6940-45F0-8E67-DBA3BEB5A0FF}" dt="2023-02-03T01:33:43.117" v="1455" actId="478"/>
          <ac:picMkLst>
            <pc:docMk/>
            <pc:sldMk cId="3298117082" sldId="449"/>
            <ac:picMk id="18" creationId="{406CDBB6-9B3F-47A5-9117-0AB897D339E9}"/>
          </ac:picMkLst>
        </pc:picChg>
        <pc:picChg chg="del mod topLvl">
          <ac:chgData name="Phuc Che" userId="bcc4f1da-3162-494a-ac0c-31960df10ead" providerId="ADAL" clId="{226733F4-6940-45F0-8E67-DBA3BEB5A0FF}" dt="2023-02-03T01:40:58.551" v="1647" actId="478"/>
          <ac:picMkLst>
            <pc:docMk/>
            <pc:sldMk cId="3298117082" sldId="449"/>
            <ac:picMk id="23" creationId="{C0DD98B9-6E6D-444E-8AB0-B332DA560AA7}"/>
          </ac:picMkLst>
        </pc:picChg>
        <pc:picChg chg="del mod topLvl">
          <ac:chgData name="Phuc Che" userId="bcc4f1da-3162-494a-ac0c-31960df10ead" providerId="ADAL" clId="{226733F4-6940-45F0-8E67-DBA3BEB5A0FF}" dt="2023-02-03T01:41:00.194" v="1648" actId="478"/>
          <ac:picMkLst>
            <pc:docMk/>
            <pc:sldMk cId="3298117082" sldId="449"/>
            <ac:picMk id="24" creationId="{CDF35335-9C90-4AAE-9809-B61999A1C713}"/>
          </ac:picMkLst>
        </pc:picChg>
        <pc:picChg chg="mod topLvl">
          <ac:chgData name="Phuc Che" userId="bcc4f1da-3162-494a-ac0c-31960df10ead" providerId="ADAL" clId="{226733F4-6940-45F0-8E67-DBA3BEB5A0FF}" dt="2023-02-03T01:41:24.752" v="1660" actId="1076"/>
          <ac:picMkLst>
            <pc:docMk/>
            <pc:sldMk cId="3298117082" sldId="449"/>
            <ac:picMk id="29" creationId="{1716610E-2623-40C1-92D2-DF65EB35A33C}"/>
          </ac:picMkLst>
        </pc:picChg>
        <pc:picChg chg="del mod topLvl">
          <ac:chgData name="Phuc Che" userId="bcc4f1da-3162-494a-ac0c-31960df10ead" providerId="ADAL" clId="{226733F4-6940-45F0-8E67-DBA3BEB5A0FF}" dt="2023-02-03T01:42:27.721" v="1686" actId="478"/>
          <ac:picMkLst>
            <pc:docMk/>
            <pc:sldMk cId="3298117082" sldId="449"/>
            <ac:picMk id="30" creationId="{0F2390B1-9E87-4F86-8693-5D6921BF9FF6}"/>
          </ac:picMkLst>
        </pc:picChg>
      </pc:sldChg>
      <pc:sldChg chg="addSp modSp add mod">
        <pc:chgData name="Phuc Che" userId="bcc4f1da-3162-494a-ac0c-31960df10ead" providerId="ADAL" clId="{226733F4-6940-45F0-8E67-DBA3BEB5A0FF}" dt="2023-02-07T08:44:45.306" v="13331" actId="1076"/>
        <pc:sldMkLst>
          <pc:docMk/>
          <pc:sldMk cId="885250648" sldId="450"/>
        </pc:sldMkLst>
        <pc:spChg chg="mod">
          <ac:chgData name="Phuc Che" userId="bcc4f1da-3162-494a-ac0c-31960df10ead" providerId="ADAL" clId="{226733F4-6940-45F0-8E67-DBA3BEB5A0FF}" dt="2023-02-03T01:17:03.298" v="1443" actId="20577"/>
          <ac:spMkLst>
            <pc:docMk/>
            <pc:sldMk cId="885250648" sldId="450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3T04:47:51.810" v="4851" actId="20577"/>
          <ac:spMkLst>
            <pc:docMk/>
            <pc:sldMk cId="885250648" sldId="450"/>
            <ac:spMk id="3" creationId="{897249E5-2A06-470A-8AB0-3D9F4D1A1004}"/>
          </ac:spMkLst>
        </pc:spChg>
        <pc:spChg chg="add mod">
          <ac:chgData name="Phuc Che" userId="bcc4f1da-3162-494a-ac0c-31960df10ead" providerId="ADAL" clId="{226733F4-6940-45F0-8E67-DBA3BEB5A0FF}" dt="2023-02-06T06:41:24.052" v="11921" actId="1076"/>
          <ac:spMkLst>
            <pc:docMk/>
            <pc:sldMk cId="885250648" sldId="450"/>
            <ac:spMk id="4" creationId="{3D708C13-20E7-45D0-B4D0-9C80DB6DE19E}"/>
          </ac:spMkLst>
        </pc:spChg>
        <pc:spChg chg="add mod">
          <ac:chgData name="Phuc Che" userId="bcc4f1da-3162-494a-ac0c-31960df10ead" providerId="ADAL" clId="{226733F4-6940-45F0-8E67-DBA3BEB5A0FF}" dt="2023-02-03T04:46:42.218" v="4818" actId="255"/>
          <ac:spMkLst>
            <pc:docMk/>
            <pc:sldMk cId="885250648" sldId="450"/>
            <ac:spMk id="5" creationId="{23279045-1632-40CC-85BA-C3BBB32FD3AF}"/>
          </ac:spMkLst>
        </pc:spChg>
        <pc:spChg chg="add mod">
          <ac:chgData name="Phuc Che" userId="bcc4f1da-3162-494a-ac0c-31960df10ead" providerId="ADAL" clId="{226733F4-6940-45F0-8E67-DBA3BEB5A0FF}" dt="2023-02-03T04:46:53.425" v="4820" actId="255"/>
          <ac:spMkLst>
            <pc:docMk/>
            <pc:sldMk cId="885250648" sldId="450"/>
            <ac:spMk id="6" creationId="{5DE35F4A-BDEF-4710-8DA7-BBEB5B33B436}"/>
          </ac:spMkLst>
        </pc:spChg>
        <pc:spChg chg="add mod">
          <ac:chgData name="Phuc Che" userId="bcc4f1da-3162-494a-ac0c-31960df10ead" providerId="ADAL" clId="{226733F4-6940-45F0-8E67-DBA3BEB5A0FF}" dt="2023-02-06T02:46:40.445" v="9567" actId="20577"/>
          <ac:spMkLst>
            <pc:docMk/>
            <pc:sldMk cId="885250648" sldId="450"/>
            <ac:spMk id="7" creationId="{00DE4842-EB4E-4CB5-A648-31BBCD4A1114}"/>
          </ac:spMkLst>
        </pc:spChg>
        <pc:spChg chg="add mod">
          <ac:chgData name="Phuc Che" userId="bcc4f1da-3162-494a-ac0c-31960df10ead" providerId="ADAL" clId="{226733F4-6940-45F0-8E67-DBA3BEB5A0FF}" dt="2023-02-07T06:54:31.556" v="12836" actId="1076"/>
          <ac:spMkLst>
            <pc:docMk/>
            <pc:sldMk cId="885250648" sldId="450"/>
            <ac:spMk id="8" creationId="{E53DE8AB-F701-4B7C-ADB1-FE232CC816F5}"/>
          </ac:spMkLst>
        </pc:spChg>
        <pc:spChg chg="add mod">
          <ac:chgData name="Phuc Che" userId="bcc4f1da-3162-494a-ac0c-31960df10ead" providerId="ADAL" clId="{226733F4-6940-45F0-8E67-DBA3BEB5A0FF}" dt="2023-02-07T08:44:45.306" v="13331" actId="1076"/>
          <ac:spMkLst>
            <pc:docMk/>
            <pc:sldMk cId="885250648" sldId="450"/>
            <ac:spMk id="9" creationId="{459E153C-DA61-4DE1-8A92-6E1721C89CF0}"/>
          </ac:spMkLst>
        </pc:spChg>
      </pc:sldChg>
      <pc:sldChg chg="addSp delSp modSp add mod">
        <pc:chgData name="Phuc Che" userId="bcc4f1da-3162-494a-ac0c-31960df10ead" providerId="ADAL" clId="{226733F4-6940-45F0-8E67-DBA3BEB5A0FF}" dt="2023-02-03T03:59:01.065" v="4024" actId="20577"/>
        <pc:sldMkLst>
          <pc:docMk/>
          <pc:sldMk cId="1555094157" sldId="451"/>
        </pc:sldMkLst>
        <pc:spChg chg="mod">
          <ac:chgData name="Phuc Che" userId="bcc4f1da-3162-494a-ac0c-31960df10ead" providerId="ADAL" clId="{226733F4-6940-45F0-8E67-DBA3BEB5A0FF}" dt="2023-02-03T03:59:01.065" v="4024" actId="20577"/>
          <ac:spMkLst>
            <pc:docMk/>
            <pc:sldMk cId="1555094157" sldId="451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3T01:47:46.619" v="2082" actId="20577"/>
          <ac:spMkLst>
            <pc:docMk/>
            <pc:sldMk cId="1555094157" sldId="451"/>
            <ac:spMk id="4" creationId="{CBD83DF7-CD52-4072-8B9A-1654E172E277}"/>
          </ac:spMkLst>
        </pc:spChg>
        <pc:spChg chg="add del mod">
          <ac:chgData name="Phuc Che" userId="bcc4f1da-3162-494a-ac0c-31960df10ead" providerId="ADAL" clId="{226733F4-6940-45F0-8E67-DBA3BEB5A0FF}" dt="2023-02-03T01:52:04.985" v="2334" actId="478"/>
          <ac:spMkLst>
            <pc:docMk/>
            <pc:sldMk cId="1555094157" sldId="451"/>
            <ac:spMk id="5" creationId="{D08A538E-71D1-4118-9E92-1290FB3FA550}"/>
          </ac:spMkLst>
        </pc:spChg>
        <pc:spChg chg="del">
          <ac:chgData name="Phuc Che" userId="bcc4f1da-3162-494a-ac0c-31960df10ead" providerId="ADAL" clId="{226733F4-6940-45F0-8E67-DBA3BEB5A0FF}" dt="2023-02-03T01:44:30.119" v="1845" actId="478"/>
          <ac:spMkLst>
            <pc:docMk/>
            <pc:sldMk cId="1555094157" sldId="451"/>
            <ac:spMk id="8" creationId="{644233FB-DE93-44F1-80A2-62CE02C438E4}"/>
          </ac:spMkLst>
        </pc:spChg>
        <pc:spChg chg="mod">
          <ac:chgData name="Phuc Che" userId="bcc4f1da-3162-494a-ac0c-31960df10ead" providerId="ADAL" clId="{226733F4-6940-45F0-8E67-DBA3BEB5A0FF}" dt="2023-02-03T01:46:05.292" v="1906"/>
          <ac:spMkLst>
            <pc:docMk/>
            <pc:sldMk cId="1555094157" sldId="451"/>
            <ac:spMk id="10" creationId="{31B2894E-CFE3-40EB-BA19-D9B7E77E47A5}"/>
          </ac:spMkLst>
        </pc:spChg>
        <pc:spChg chg="mod">
          <ac:chgData name="Phuc Che" userId="bcc4f1da-3162-494a-ac0c-31960df10ead" providerId="ADAL" clId="{226733F4-6940-45F0-8E67-DBA3BEB5A0FF}" dt="2023-02-03T01:46:05.292" v="1906"/>
          <ac:spMkLst>
            <pc:docMk/>
            <pc:sldMk cId="1555094157" sldId="451"/>
            <ac:spMk id="11" creationId="{E057B6D4-B2EB-4433-AE4F-4FE178E526D9}"/>
          </ac:spMkLst>
        </pc:spChg>
        <pc:spChg chg="mod">
          <ac:chgData name="Phuc Che" userId="bcc4f1da-3162-494a-ac0c-31960df10ead" providerId="ADAL" clId="{226733F4-6940-45F0-8E67-DBA3BEB5A0FF}" dt="2023-02-03T01:46:05.292" v="1906"/>
          <ac:spMkLst>
            <pc:docMk/>
            <pc:sldMk cId="1555094157" sldId="451"/>
            <ac:spMk id="12" creationId="{5B4FB808-B319-4607-AD9F-3DC4F46715CE}"/>
          </ac:spMkLst>
        </pc:spChg>
        <pc:spChg chg="mod">
          <ac:chgData name="Phuc Che" userId="bcc4f1da-3162-494a-ac0c-31960df10ead" providerId="ADAL" clId="{226733F4-6940-45F0-8E67-DBA3BEB5A0FF}" dt="2023-02-03T01:46:07.909" v="1909"/>
          <ac:spMkLst>
            <pc:docMk/>
            <pc:sldMk cId="1555094157" sldId="451"/>
            <ac:spMk id="16" creationId="{7A48BDC4-FA59-4516-A1D5-0E28490736F8}"/>
          </ac:spMkLst>
        </pc:spChg>
        <pc:spChg chg="mod">
          <ac:chgData name="Phuc Che" userId="bcc4f1da-3162-494a-ac0c-31960df10ead" providerId="ADAL" clId="{226733F4-6940-45F0-8E67-DBA3BEB5A0FF}" dt="2023-02-03T01:46:07.909" v="1909"/>
          <ac:spMkLst>
            <pc:docMk/>
            <pc:sldMk cId="1555094157" sldId="451"/>
            <ac:spMk id="17" creationId="{FEA8C530-6288-4341-8D52-51DFE639AC68}"/>
          </ac:spMkLst>
        </pc:spChg>
        <pc:spChg chg="mod">
          <ac:chgData name="Phuc Che" userId="bcc4f1da-3162-494a-ac0c-31960df10ead" providerId="ADAL" clId="{226733F4-6940-45F0-8E67-DBA3BEB5A0FF}" dt="2023-02-03T01:46:07.909" v="1909"/>
          <ac:spMkLst>
            <pc:docMk/>
            <pc:sldMk cId="1555094157" sldId="451"/>
            <ac:spMk id="18" creationId="{946A338C-096F-4F74-B8C3-B939CA7B60DC}"/>
          </ac:spMkLst>
        </pc:spChg>
        <pc:spChg chg="del mod topLvl">
          <ac:chgData name="Phuc Che" userId="bcc4f1da-3162-494a-ac0c-31960df10ead" providerId="ADAL" clId="{226733F4-6940-45F0-8E67-DBA3BEB5A0FF}" dt="2023-02-03T01:46:27.357" v="1923" actId="478"/>
          <ac:spMkLst>
            <pc:docMk/>
            <pc:sldMk cId="1555094157" sldId="451"/>
            <ac:spMk id="22" creationId="{8B608E2B-BCE3-4B3D-9388-4D1B55E68298}"/>
          </ac:spMkLst>
        </pc:spChg>
        <pc:spChg chg="del mod topLvl">
          <ac:chgData name="Phuc Che" userId="bcc4f1da-3162-494a-ac0c-31960df10ead" providerId="ADAL" clId="{226733F4-6940-45F0-8E67-DBA3BEB5A0FF}" dt="2023-02-03T01:46:24.960" v="1922" actId="478"/>
          <ac:spMkLst>
            <pc:docMk/>
            <pc:sldMk cId="1555094157" sldId="451"/>
            <ac:spMk id="23" creationId="{C1C12E49-1FA8-4EED-A11F-66A3E1278B47}"/>
          </ac:spMkLst>
        </pc:spChg>
        <pc:spChg chg="mod topLvl">
          <ac:chgData name="Phuc Che" userId="bcc4f1da-3162-494a-ac0c-31960df10ead" providerId="ADAL" clId="{226733F4-6940-45F0-8E67-DBA3BEB5A0FF}" dt="2023-02-03T01:46:38.782" v="1927" actId="164"/>
          <ac:spMkLst>
            <pc:docMk/>
            <pc:sldMk cId="1555094157" sldId="451"/>
            <ac:spMk id="24" creationId="{155D860A-8A76-4EF9-A2E5-057BA8C2FCC0}"/>
          </ac:spMkLst>
        </pc:spChg>
        <pc:spChg chg="add mod">
          <ac:chgData name="Phuc Che" userId="bcc4f1da-3162-494a-ac0c-31960df10ead" providerId="ADAL" clId="{226733F4-6940-45F0-8E67-DBA3BEB5A0FF}" dt="2023-02-03T01:50:25.969" v="2293" actId="113"/>
          <ac:spMkLst>
            <pc:docMk/>
            <pc:sldMk cId="1555094157" sldId="451"/>
            <ac:spMk id="26" creationId="{A5EF6A5A-7ACC-40DE-BB34-6502BC0338F7}"/>
          </ac:spMkLst>
        </pc:spChg>
        <pc:spChg chg="add mod">
          <ac:chgData name="Phuc Che" userId="bcc4f1da-3162-494a-ac0c-31960df10ead" providerId="ADAL" clId="{226733F4-6940-45F0-8E67-DBA3BEB5A0FF}" dt="2023-02-03T01:54:01.119" v="2388" actId="1076"/>
          <ac:spMkLst>
            <pc:docMk/>
            <pc:sldMk cId="1555094157" sldId="451"/>
            <ac:spMk id="28" creationId="{F76120A5-0156-4F58-961D-EC218E201554}"/>
          </ac:spMkLst>
        </pc:spChg>
        <pc:spChg chg="del mod">
          <ac:chgData name="Phuc Che" userId="bcc4f1da-3162-494a-ac0c-31960df10ead" providerId="ADAL" clId="{226733F4-6940-45F0-8E67-DBA3BEB5A0FF}" dt="2023-02-03T01:46:13.236" v="1912" actId="478"/>
          <ac:spMkLst>
            <pc:docMk/>
            <pc:sldMk cId="1555094157" sldId="451"/>
            <ac:spMk id="33" creationId="{40626636-2D15-4CB0-A536-F6583794DB18}"/>
          </ac:spMkLst>
        </pc:spChg>
        <pc:grpChg chg="add mod">
          <ac:chgData name="Phuc Che" userId="bcc4f1da-3162-494a-ac0c-31960df10ead" providerId="ADAL" clId="{226733F4-6940-45F0-8E67-DBA3BEB5A0FF}" dt="2023-02-03T01:46:38.782" v="1927" actId="164"/>
          <ac:grpSpMkLst>
            <pc:docMk/>
            <pc:sldMk cId="1555094157" sldId="451"/>
            <ac:grpSpMk id="3" creationId="{A745301B-B487-4383-A7B5-038384FC81C7}"/>
          </ac:grpSpMkLst>
        </pc:grpChg>
        <pc:grpChg chg="add del mod">
          <ac:chgData name="Phuc Che" userId="bcc4f1da-3162-494a-ac0c-31960df10ead" providerId="ADAL" clId="{226733F4-6940-45F0-8E67-DBA3BEB5A0FF}" dt="2023-02-03T01:46:06.378" v="1907"/>
          <ac:grpSpMkLst>
            <pc:docMk/>
            <pc:sldMk cId="1555094157" sldId="451"/>
            <ac:grpSpMk id="6" creationId="{EBFDB996-17C8-4A8C-9DAE-9FB5E280DC24}"/>
          </ac:grpSpMkLst>
        </pc:grpChg>
        <pc:grpChg chg="add del mod">
          <ac:chgData name="Phuc Che" userId="bcc4f1da-3162-494a-ac0c-31960df10ead" providerId="ADAL" clId="{226733F4-6940-45F0-8E67-DBA3BEB5A0FF}" dt="2023-02-03T01:46:08.821" v="1910"/>
          <ac:grpSpMkLst>
            <pc:docMk/>
            <pc:sldMk cId="1555094157" sldId="451"/>
            <ac:grpSpMk id="13" creationId="{24A795CB-5ADF-4FE6-BB02-DCC266CADE23}"/>
          </ac:grpSpMkLst>
        </pc:grpChg>
        <pc:grpChg chg="add del mod">
          <ac:chgData name="Phuc Che" userId="bcc4f1da-3162-494a-ac0c-31960df10ead" providerId="ADAL" clId="{226733F4-6940-45F0-8E67-DBA3BEB5A0FF}" dt="2023-02-03T01:46:17.814" v="1914" actId="165"/>
          <ac:grpSpMkLst>
            <pc:docMk/>
            <pc:sldMk cId="1555094157" sldId="451"/>
            <ac:grpSpMk id="19" creationId="{B8E31E91-F808-4F6A-BEB4-95D4D1D795FE}"/>
          </ac:grpSpMkLst>
        </pc:grpChg>
        <pc:picChg chg="mod">
          <ac:chgData name="Phuc Che" userId="bcc4f1da-3162-494a-ac0c-31960df10ead" providerId="ADAL" clId="{226733F4-6940-45F0-8E67-DBA3BEB5A0FF}" dt="2023-02-03T01:46:05.292" v="1906"/>
          <ac:picMkLst>
            <pc:docMk/>
            <pc:sldMk cId="1555094157" sldId="451"/>
            <ac:picMk id="7" creationId="{1901BB70-9EBC-47C0-B34C-240343978A52}"/>
          </ac:picMkLst>
        </pc:picChg>
        <pc:picChg chg="mod">
          <ac:chgData name="Phuc Che" userId="bcc4f1da-3162-494a-ac0c-31960df10ead" providerId="ADAL" clId="{226733F4-6940-45F0-8E67-DBA3BEB5A0FF}" dt="2023-02-03T01:46:05.292" v="1906"/>
          <ac:picMkLst>
            <pc:docMk/>
            <pc:sldMk cId="1555094157" sldId="451"/>
            <ac:picMk id="9" creationId="{65AAFB3C-9DDA-4425-913E-286534B12D66}"/>
          </ac:picMkLst>
        </pc:picChg>
        <pc:picChg chg="mod">
          <ac:chgData name="Phuc Che" userId="bcc4f1da-3162-494a-ac0c-31960df10ead" providerId="ADAL" clId="{226733F4-6940-45F0-8E67-DBA3BEB5A0FF}" dt="2023-02-03T01:46:07.909" v="1909"/>
          <ac:picMkLst>
            <pc:docMk/>
            <pc:sldMk cId="1555094157" sldId="451"/>
            <ac:picMk id="14" creationId="{D41B477F-AB5E-43FB-B1D9-DBA795D7C30F}"/>
          </ac:picMkLst>
        </pc:picChg>
        <pc:picChg chg="mod">
          <ac:chgData name="Phuc Che" userId="bcc4f1da-3162-494a-ac0c-31960df10ead" providerId="ADAL" clId="{226733F4-6940-45F0-8E67-DBA3BEB5A0FF}" dt="2023-02-03T01:46:07.909" v="1909"/>
          <ac:picMkLst>
            <pc:docMk/>
            <pc:sldMk cId="1555094157" sldId="451"/>
            <ac:picMk id="15" creationId="{C0F9EFA4-CC7E-426E-A791-E05FBDF10012}"/>
          </ac:picMkLst>
        </pc:picChg>
        <pc:picChg chg="mod topLvl">
          <ac:chgData name="Phuc Che" userId="bcc4f1da-3162-494a-ac0c-31960df10ead" providerId="ADAL" clId="{226733F4-6940-45F0-8E67-DBA3BEB5A0FF}" dt="2023-02-03T01:46:38.782" v="1927" actId="164"/>
          <ac:picMkLst>
            <pc:docMk/>
            <pc:sldMk cId="1555094157" sldId="451"/>
            <ac:picMk id="20" creationId="{F74C7A3C-DED8-4180-9254-C6896FB84312}"/>
          </ac:picMkLst>
        </pc:picChg>
        <pc:picChg chg="mod topLvl">
          <ac:chgData name="Phuc Che" userId="bcc4f1da-3162-494a-ac0c-31960df10ead" providerId="ADAL" clId="{226733F4-6940-45F0-8E67-DBA3BEB5A0FF}" dt="2023-02-03T01:46:38.782" v="1927" actId="164"/>
          <ac:picMkLst>
            <pc:docMk/>
            <pc:sldMk cId="1555094157" sldId="451"/>
            <ac:picMk id="21" creationId="{15CC47E7-00D6-4442-84E4-1D1001D78E36}"/>
          </ac:picMkLst>
        </pc:picChg>
        <pc:picChg chg="del">
          <ac:chgData name="Phuc Che" userId="bcc4f1da-3162-494a-ac0c-31960df10ead" providerId="ADAL" clId="{226733F4-6940-45F0-8E67-DBA3BEB5A0FF}" dt="2023-02-03T01:46:07.554" v="1908" actId="478"/>
          <ac:picMkLst>
            <pc:docMk/>
            <pc:sldMk cId="1555094157" sldId="451"/>
            <ac:picMk id="29" creationId="{1716610E-2623-40C1-92D2-DF65EB35A33C}"/>
          </ac:picMkLst>
        </pc:picChg>
      </pc:sldChg>
      <pc:sldChg chg="addSp delSp modSp add mod">
        <pc:chgData name="Phuc Che" userId="bcc4f1da-3162-494a-ac0c-31960df10ead" providerId="ADAL" clId="{226733F4-6940-45F0-8E67-DBA3BEB5A0FF}" dt="2023-02-03T03:58:54.082" v="4018" actId="20577"/>
        <pc:sldMkLst>
          <pc:docMk/>
          <pc:sldMk cId="2891521094" sldId="452"/>
        </pc:sldMkLst>
        <pc:spChg chg="mod">
          <ac:chgData name="Phuc Che" userId="bcc4f1da-3162-494a-ac0c-31960df10ead" providerId="ADAL" clId="{226733F4-6940-45F0-8E67-DBA3BEB5A0FF}" dt="2023-02-03T03:58:54.082" v="4018" actId="20577"/>
          <ac:spMkLst>
            <pc:docMk/>
            <pc:sldMk cId="2891521094" sldId="452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1:51:17.799" v="2295" actId="478"/>
          <ac:spMkLst>
            <pc:docMk/>
            <pc:sldMk cId="2891521094" sldId="452"/>
            <ac:spMk id="4" creationId="{CBD83DF7-CD52-4072-8B9A-1654E172E277}"/>
          </ac:spMkLst>
        </pc:spChg>
        <pc:spChg chg="add mod">
          <ac:chgData name="Phuc Che" userId="bcc4f1da-3162-494a-ac0c-31960df10ead" providerId="ADAL" clId="{226733F4-6940-45F0-8E67-DBA3BEB5A0FF}" dt="2023-02-03T01:56:40.611" v="2488" actId="1076"/>
          <ac:spMkLst>
            <pc:docMk/>
            <pc:sldMk cId="2891521094" sldId="452"/>
            <ac:spMk id="5" creationId="{D59EED63-2F49-4314-A70A-66C193745E29}"/>
          </ac:spMkLst>
        </pc:spChg>
        <pc:spChg chg="add mod">
          <ac:chgData name="Phuc Che" userId="bcc4f1da-3162-494a-ac0c-31960df10ead" providerId="ADAL" clId="{226733F4-6940-45F0-8E67-DBA3BEB5A0FF}" dt="2023-02-03T02:10:37.555" v="2731" actId="1076"/>
          <ac:spMkLst>
            <pc:docMk/>
            <pc:sldMk cId="2891521094" sldId="452"/>
            <ac:spMk id="6" creationId="{F0B97054-9FA0-4CF6-8FFD-08ED295EC7BD}"/>
          </ac:spMkLst>
        </pc:spChg>
        <pc:spChg chg="add mod">
          <ac:chgData name="Phuc Che" userId="bcc4f1da-3162-494a-ac0c-31960df10ead" providerId="ADAL" clId="{226733F4-6940-45F0-8E67-DBA3BEB5A0FF}" dt="2023-02-03T02:02:49.741" v="2521" actId="1076"/>
          <ac:spMkLst>
            <pc:docMk/>
            <pc:sldMk cId="2891521094" sldId="452"/>
            <ac:spMk id="9" creationId="{541FEF7D-3F58-4D41-942C-0B382D873FE4}"/>
          </ac:spMkLst>
        </pc:spChg>
        <pc:spChg chg="add mod">
          <ac:chgData name="Phuc Che" userId="bcc4f1da-3162-494a-ac0c-31960df10ead" providerId="ADAL" clId="{226733F4-6940-45F0-8E67-DBA3BEB5A0FF}" dt="2023-02-03T02:35:12.821" v="2988" actId="164"/>
          <ac:spMkLst>
            <pc:docMk/>
            <pc:sldMk cId="2891521094" sldId="452"/>
            <ac:spMk id="18" creationId="{40603786-4DCB-4571-A14F-63109DD51394}"/>
          </ac:spMkLst>
        </pc:spChg>
        <pc:spChg chg="add del mod">
          <ac:chgData name="Phuc Che" userId="bcc4f1da-3162-494a-ac0c-31960df10ead" providerId="ADAL" clId="{226733F4-6940-45F0-8E67-DBA3BEB5A0FF}" dt="2023-02-03T01:53:28.828" v="2379" actId="21"/>
          <ac:spMkLst>
            <pc:docMk/>
            <pc:sldMk cId="2891521094" sldId="452"/>
            <ac:spMk id="26" creationId="{A5EF6A5A-7ACC-40DE-BB34-6502BC0338F7}"/>
          </ac:spMkLst>
        </pc:spChg>
        <pc:spChg chg="add mod">
          <ac:chgData name="Phuc Che" userId="bcc4f1da-3162-494a-ac0c-31960df10ead" providerId="ADAL" clId="{226733F4-6940-45F0-8E67-DBA3BEB5A0FF}" dt="2023-02-03T02:35:12.821" v="2988" actId="164"/>
          <ac:spMkLst>
            <pc:docMk/>
            <pc:sldMk cId="2891521094" sldId="452"/>
            <ac:spMk id="29" creationId="{69A06DA1-56CF-4F62-81D2-9C939CBE1E09}"/>
          </ac:spMkLst>
        </pc:spChg>
        <pc:spChg chg="add mod">
          <ac:chgData name="Phuc Che" userId="bcc4f1da-3162-494a-ac0c-31960df10ead" providerId="ADAL" clId="{226733F4-6940-45F0-8E67-DBA3BEB5A0FF}" dt="2023-02-03T02:35:12.821" v="2988" actId="164"/>
          <ac:spMkLst>
            <pc:docMk/>
            <pc:sldMk cId="2891521094" sldId="452"/>
            <ac:spMk id="30" creationId="{61992E72-8C37-4BF6-8E9F-8F42522DA92C}"/>
          </ac:spMkLst>
        </pc:spChg>
        <pc:grpChg chg="del">
          <ac:chgData name="Phuc Che" userId="bcc4f1da-3162-494a-ac0c-31960df10ead" providerId="ADAL" clId="{226733F4-6940-45F0-8E67-DBA3BEB5A0FF}" dt="2023-02-03T01:53:05.918" v="2374" actId="478"/>
          <ac:grpSpMkLst>
            <pc:docMk/>
            <pc:sldMk cId="2891521094" sldId="452"/>
            <ac:grpSpMk id="3" creationId="{A745301B-B487-4383-A7B5-038384FC81C7}"/>
          </ac:grpSpMkLst>
        </pc:grpChg>
        <pc:grpChg chg="add mod">
          <ac:chgData name="Phuc Che" userId="bcc4f1da-3162-494a-ac0c-31960df10ead" providerId="ADAL" clId="{226733F4-6940-45F0-8E67-DBA3BEB5A0FF}" dt="2023-02-03T02:35:12.821" v="2988" actId="164"/>
          <ac:grpSpMkLst>
            <pc:docMk/>
            <pc:sldMk cId="2891521094" sldId="452"/>
            <ac:grpSpMk id="16" creationId="{F68F8061-1981-4B69-B5CC-2B454599E4F4}"/>
          </ac:grpSpMkLst>
        </pc:grpChg>
        <pc:grpChg chg="add mod">
          <ac:chgData name="Phuc Che" userId="bcc4f1da-3162-494a-ac0c-31960df10ead" providerId="ADAL" clId="{226733F4-6940-45F0-8E67-DBA3BEB5A0FF}" dt="2023-02-03T02:35:12.821" v="2988" actId="164"/>
          <ac:grpSpMkLst>
            <pc:docMk/>
            <pc:sldMk cId="2891521094" sldId="452"/>
            <ac:grpSpMk id="33" creationId="{7BB7F1AE-89C0-41E9-AFC5-3EEEB7FFC8AF}"/>
          </ac:grpSpMkLst>
        </pc:grpChg>
        <pc:picChg chg="add mod modCrop">
          <ac:chgData name="Phuc Che" userId="bcc4f1da-3162-494a-ac0c-31960df10ead" providerId="ADAL" clId="{226733F4-6940-45F0-8E67-DBA3BEB5A0FF}" dt="2023-02-03T02:36:10.947" v="2991" actId="732"/>
          <ac:picMkLst>
            <pc:docMk/>
            <pc:sldMk cId="2891521094" sldId="452"/>
            <ac:picMk id="8" creationId="{12C1A631-7F2E-4315-AEC1-B0409C36FBFA}"/>
          </ac:picMkLst>
        </pc:picChg>
        <pc:cxnChg chg="add mod">
          <ac:chgData name="Phuc Che" userId="bcc4f1da-3162-494a-ac0c-31960df10ead" providerId="ADAL" clId="{226733F4-6940-45F0-8E67-DBA3BEB5A0FF}" dt="2023-02-03T02:10:45.301" v="2732" actId="164"/>
          <ac:cxnSpMkLst>
            <pc:docMk/>
            <pc:sldMk cId="2891521094" sldId="452"/>
            <ac:cxnSpMk id="11" creationId="{5145B5E6-0A23-432D-82C7-B946CC8C5C56}"/>
          </ac:cxnSpMkLst>
        </pc:cxnChg>
        <pc:cxnChg chg="add mod">
          <ac:chgData name="Phuc Che" userId="bcc4f1da-3162-494a-ac0c-31960df10ead" providerId="ADAL" clId="{226733F4-6940-45F0-8E67-DBA3BEB5A0FF}" dt="2023-02-03T02:10:45.301" v="2732" actId="164"/>
          <ac:cxnSpMkLst>
            <pc:docMk/>
            <pc:sldMk cId="2891521094" sldId="452"/>
            <ac:cxnSpMk id="17" creationId="{96DC13F8-FB85-4280-80F6-14B17FD936B5}"/>
          </ac:cxnSpMkLst>
        </pc:cxnChg>
        <pc:cxnChg chg="add del mod">
          <ac:chgData name="Phuc Che" userId="bcc4f1da-3162-494a-ac0c-31960df10ead" providerId="ADAL" clId="{226733F4-6940-45F0-8E67-DBA3BEB5A0FF}" dt="2023-02-03T02:32:57.683" v="2963" actId="478"/>
          <ac:cxnSpMkLst>
            <pc:docMk/>
            <pc:sldMk cId="2891521094" sldId="452"/>
            <ac:cxnSpMk id="22" creationId="{430EA4BD-6F1A-4642-B6F6-A81809D4ED74}"/>
          </ac:cxnSpMkLst>
        </pc:cxnChg>
        <pc:cxnChg chg="add mod">
          <ac:chgData name="Phuc Che" userId="bcc4f1da-3162-494a-ac0c-31960df10ead" providerId="ADAL" clId="{226733F4-6940-45F0-8E67-DBA3BEB5A0FF}" dt="2023-02-03T02:35:12.821" v="2988" actId="164"/>
          <ac:cxnSpMkLst>
            <pc:docMk/>
            <pc:sldMk cId="2891521094" sldId="452"/>
            <ac:cxnSpMk id="25" creationId="{88647A3E-9736-44D6-8EBF-01EFA70335F2}"/>
          </ac:cxnSpMkLst>
        </pc:cxnChg>
        <pc:cxnChg chg="add del mod">
          <ac:chgData name="Phuc Che" userId="bcc4f1da-3162-494a-ac0c-31960df10ead" providerId="ADAL" clId="{226733F4-6940-45F0-8E67-DBA3BEB5A0FF}" dt="2023-02-03T02:33:40.629" v="2972" actId="478"/>
          <ac:cxnSpMkLst>
            <pc:docMk/>
            <pc:sldMk cId="2891521094" sldId="452"/>
            <ac:cxnSpMk id="28" creationId="{1F25DD7F-A095-4D37-81BA-851C56B59878}"/>
          </ac:cxnSpMkLst>
        </pc:cxnChg>
        <pc:cxnChg chg="add mod">
          <ac:chgData name="Phuc Che" userId="bcc4f1da-3162-494a-ac0c-31960df10ead" providerId="ADAL" clId="{226733F4-6940-45F0-8E67-DBA3BEB5A0FF}" dt="2023-02-03T02:35:12.821" v="2988" actId="164"/>
          <ac:cxnSpMkLst>
            <pc:docMk/>
            <pc:sldMk cId="2891521094" sldId="452"/>
            <ac:cxnSpMk id="31" creationId="{9F9960F9-E719-4A7D-BFE0-D17E8226C264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3T03:58:32.978" v="4004" actId="20577"/>
        <pc:sldMkLst>
          <pc:docMk/>
          <pc:sldMk cId="3896141146" sldId="453"/>
        </pc:sldMkLst>
        <pc:spChg chg="mod">
          <ac:chgData name="Phuc Che" userId="bcc4f1da-3162-494a-ac0c-31960df10ead" providerId="ADAL" clId="{226733F4-6940-45F0-8E67-DBA3BEB5A0FF}" dt="2023-02-03T03:58:32.978" v="4004" actId="20577"/>
          <ac:spMkLst>
            <pc:docMk/>
            <pc:sldMk cId="3896141146" sldId="453"/>
            <ac:spMk id="2" creationId="{00000000-0000-0000-0000-000000000000}"/>
          </ac:spMkLst>
        </pc:spChg>
        <pc:spChg chg="add mod topLvl">
          <ac:chgData name="Phuc Che" userId="bcc4f1da-3162-494a-ac0c-31960df10ead" providerId="ADAL" clId="{226733F4-6940-45F0-8E67-DBA3BEB5A0FF}" dt="2023-02-03T02:11:45.820" v="2742" actId="164"/>
          <ac:spMkLst>
            <pc:docMk/>
            <pc:sldMk cId="3896141146" sldId="453"/>
            <ac:spMk id="3" creationId="{5722EB6B-05E6-468F-A1F6-43AD4E22F2EA}"/>
          </ac:spMkLst>
        </pc:spChg>
        <pc:spChg chg="add mod topLvl">
          <ac:chgData name="Phuc Che" userId="bcc4f1da-3162-494a-ac0c-31960df10ead" providerId="ADAL" clId="{226733F4-6940-45F0-8E67-DBA3BEB5A0FF}" dt="2023-02-03T02:11:45.820" v="2742" actId="164"/>
          <ac:spMkLst>
            <pc:docMk/>
            <pc:sldMk cId="3896141146" sldId="453"/>
            <ac:spMk id="4" creationId="{AAC3B8C3-1967-41D8-B949-F5A102D7123E}"/>
          </ac:spMkLst>
        </pc:spChg>
        <pc:spChg chg="mod">
          <ac:chgData name="Phuc Che" userId="bcc4f1da-3162-494a-ac0c-31960df10ead" providerId="ADAL" clId="{226733F4-6940-45F0-8E67-DBA3BEB5A0FF}" dt="2023-02-03T02:07:57.922" v="2670" actId="20577"/>
          <ac:spMkLst>
            <pc:docMk/>
            <pc:sldMk cId="3896141146" sldId="453"/>
            <ac:spMk id="5" creationId="{D59EED63-2F49-4314-A70A-66C193745E29}"/>
          </ac:spMkLst>
        </pc:spChg>
        <pc:spChg chg="del">
          <ac:chgData name="Phuc Che" userId="bcc4f1da-3162-494a-ac0c-31960df10ead" providerId="ADAL" clId="{226733F4-6940-45F0-8E67-DBA3BEB5A0FF}" dt="2023-02-03T02:07:27.647" v="2653" actId="478"/>
          <ac:spMkLst>
            <pc:docMk/>
            <pc:sldMk cId="3896141146" sldId="453"/>
            <ac:spMk id="6" creationId="{F0B97054-9FA0-4CF6-8FFD-08ED295EC7BD}"/>
          </ac:spMkLst>
        </pc:spChg>
        <pc:spChg chg="del">
          <ac:chgData name="Phuc Che" userId="bcc4f1da-3162-494a-ac0c-31960df10ead" providerId="ADAL" clId="{226733F4-6940-45F0-8E67-DBA3BEB5A0FF}" dt="2023-02-03T02:07:29.058" v="2654" actId="478"/>
          <ac:spMkLst>
            <pc:docMk/>
            <pc:sldMk cId="3896141146" sldId="453"/>
            <ac:spMk id="9" creationId="{541FEF7D-3F58-4D41-942C-0B382D873FE4}"/>
          </ac:spMkLst>
        </pc:spChg>
        <pc:spChg chg="add mod topLvl">
          <ac:chgData name="Phuc Che" userId="bcc4f1da-3162-494a-ac0c-31960df10ead" providerId="ADAL" clId="{226733F4-6940-45F0-8E67-DBA3BEB5A0FF}" dt="2023-02-03T02:11:45.820" v="2742" actId="164"/>
          <ac:spMkLst>
            <pc:docMk/>
            <pc:sldMk cId="3896141146" sldId="453"/>
            <ac:spMk id="13" creationId="{79E7604D-76EC-431F-A64D-1C61964B1DA4}"/>
          </ac:spMkLst>
        </pc:spChg>
        <pc:spChg chg="add mod topLvl">
          <ac:chgData name="Phuc Che" userId="bcc4f1da-3162-494a-ac0c-31960df10ead" providerId="ADAL" clId="{226733F4-6940-45F0-8E67-DBA3BEB5A0FF}" dt="2023-02-03T02:11:45.820" v="2742" actId="164"/>
          <ac:spMkLst>
            <pc:docMk/>
            <pc:sldMk cId="3896141146" sldId="453"/>
            <ac:spMk id="16" creationId="{14E7173A-B629-4415-9036-FC9E40AEDBC6}"/>
          </ac:spMkLst>
        </pc:spChg>
        <pc:grpChg chg="add del mod">
          <ac:chgData name="Phuc Che" userId="bcc4f1da-3162-494a-ac0c-31960df10ead" providerId="ADAL" clId="{226733F4-6940-45F0-8E67-DBA3BEB5A0FF}" dt="2023-02-03T02:11:06.829" v="2733" actId="165"/>
          <ac:grpSpMkLst>
            <pc:docMk/>
            <pc:sldMk cId="3896141146" sldId="453"/>
            <ac:grpSpMk id="18" creationId="{FD06CE38-8CFC-40C0-B169-752AFD5352A6}"/>
          </ac:grpSpMkLst>
        </pc:grpChg>
        <pc:grpChg chg="add mod">
          <ac:chgData name="Phuc Che" userId="bcc4f1da-3162-494a-ac0c-31960df10ead" providerId="ADAL" clId="{226733F4-6940-45F0-8E67-DBA3BEB5A0FF}" dt="2023-02-03T02:11:45.820" v="2742" actId="164"/>
          <ac:grpSpMkLst>
            <pc:docMk/>
            <pc:sldMk cId="3896141146" sldId="453"/>
            <ac:grpSpMk id="21" creationId="{3CCEB2DA-08D5-4425-B56D-4F930DE4E13A}"/>
          </ac:grpSpMkLst>
        </pc:grpChg>
        <pc:picChg chg="mod topLvl">
          <ac:chgData name="Phuc Che" userId="bcc4f1da-3162-494a-ac0c-31960df10ead" providerId="ADAL" clId="{226733F4-6940-45F0-8E67-DBA3BEB5A0FF}" dt="2023-02-03T02:11:45.820" v="2742" actId="164"/>
          <ac:picMkLst>
            <pc:docMk/>
            <pc:sldMk cId="3896141146" sldId="453"/>
            <ac:picMk id="8" creationId="{12C1A631-7F2E-4315-AEC1-B0409C36FBFA}"/>
          </ac:picMkLst>
        </pc:picChg>
        <pc:cxnChg chg="add mod topLvl">
          <ac:chgData name="Phuc Che" userId="bcc4f1da-3162-494a-ac0c-31960df10ead" providerId="ADAL" clId="{226733F4-6940-45F0-8E67-DBA3BEB5A0FF}" dt="2023-02-03T02:11:45.820" v="2742" actId="164"/>
          <ac:cxnSpMkLst>
            <pc:docMk/>
            <pc:sldMk cId="3896141146" sldId="453"/>
            <ac:cxnSpMk id="10" creationId="{7E19BF7E-2D62-43BA-9A62-752C69A53714}"/>
          </ac:cxnSpMkLst>
        </pc:cxnChg>
        <pc:cxnChg chg="del mod">
          <ac:chgData name="Phuc Che" userId="bcc4f1da-3162-494a-ac0c-31960df10ead" providerId="ADAL" clId="{226733F4-6940-45F0-8E67-DBA3BEB5A0FF}" dt="2023-02-03T02:07:30.254" v="2656" actId="478"/>
          <ac:cxnSpMkLst>
            <pc:docMk/>
            <pc:sldMk cId="3896141146" sldId="453"/>
            <ac:cxnSpMk id="11" creationId="{5145B5E6-0A23-432D-82C7-B946CC8C5C56}"/>
          </ac:cxnSpMkLst>
        </pc:cxnChg>
        <pc:cxnChg chg="add mod topLvl">
          <ac:chgData name="Phuc Che" userId="bcc4f1da-3162-494a-ac0c-31960df10ead" providerId="ADAL" clId="{226733F4-6940-45F0-8E67-DBA3BEB5A0FF}" dt="2023-02-03T02:11:45.820" v="2742" actId="164"/>
          <ac:cxnSpMkLst>
            <pc:docMk/>
            <pc:sldMk cId="3896141146" sldId="453"/>
            <ac:cxnSpMk id="14" creationId="{87DBBA40-8B4F-4B56-B357-1AF8590FD55C}"/>
          </ac:cxnSpMkLst>
        </pc:cxnChg>
        <pc:cxnChg chg="del mod">
          <ac:chgData name="Phuc Che" userId="bcc4f1da-3162-494a-ac0c-31960df10ead" providerId="ADAL" clId="{226733F4-6940-45F0-8E67-DBA3BEB5A0FF}" dt="2023-02-03T02:07:29.706" v="2655" actId="478"/>
          <ac:cxnSpMkLst>
            <pc:docMk/>
            <pc:sldMk cId="3896141146" sldId="453"/>
            <ac:cxnSpMk id="17" creationId="{96DC13F8-FB85-4280-80F6-14B17FD936B5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7T07:52:16.077" v="13130" actId="20577"/>
        <pc:sldMkLst>
          <pc:docMk/>
          <pc:sldMk cId="2946780711" sldId="454"/>
        </pc:sldMkLst>
        <pc:spChg chg="mod">
          <ac:chgData name="Phuc Che" userId="bcc4f1da-3162-494a-ac0c-31960df10ead" providerId="ADAL" clId="{226733F4-6940-45F0-8E67-DBA3BEB5A0FF}" dt="2023-02-03T03:59:17.461" v="4030" actId="20577"/>
          <ac:spMkLst>
            <pc:docMk/>
            <pc:sldMk cId="2946780711" sldId="454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2:12:09.977" v="2747" actId="478"/>
          <ac:spMkLst>
            <pc:docMk/>
            <pc:sldMk cId="2946780711" sldId="454"/>
            <ac:spMk id="3" creationId="{5722EB6B-05E6-468F-A1F6-43AD4E22F2EA}"/>
          </ac:spMkLst>
        </pc:spChg>
        <pc:spChg chg="del">
          <ac:chgData name="Phuc Che" userId="bcc4f1da-3162-494a-ac0c-31960df10ead" providerId="ADAL" clId="{226733F4-6940-45F0-8E67-DBA3BEB5A0FF}" dt="2023-02-03T02:12:02.075" v="2745" actId="478"/>
          <ac:spMkLst>
            <pc:docMk/>
            <pc:sldMk cId="2946780711" sldId="454"/>
            <ac:spMk id="4" creationId="{AAC3B8C3-1967-41D8-B949-F5A102D7123E}"/>
          </ac:spMkLst>
        </pc:spChg>
        <pc:spChg chg="del">
          <ac:chgData name="Phuc Che" userId="bcc4f1da-3162-494a-ac0c-31960df10ead" providerId="ADAL" clId="{226733F4-6940-45F0-8E67-DBA3BEB5A0FF}" dt="2023-02-03T02:11:56.820" v="2744" actId="478"/>
          <ac:spMkLst>
            <pc:docMk/>
            <pc:sldMk cId="2946780711" sldId="454"/>
            <ac:spMk id="5" creationId="{D59EED63-2F49-4314-A70A-66C193745E29}"/>
          </ac:spMkLst>
        </pc:spChg>
        <pc:spChg chg="add mod">
          <ac:chgData name="Phuc Che" userId="bcc4f1da-3162-494a-ac0c-31960df10ead" providerId="ADAL" clId="{226733F4-6940-45F0-8E67-DBA3BEB5A0FF}" dt="2023-02-03T03:46:35.046" v="3852" actId="1035"/>
          <ac:spMkLst>
            <pc:docMk/>
            <pc:sldMk cId="2946780711" sldId="454"/>
            <ac:spMk id="6" creationId="{0D154EB1-A5DB-46BC-A722-64441FEB75F5}"/>
          </ac:spMkLst>
        </pc:spChg>
        <pc:spChg chg="add mod">
          <ac:chgData name="Phuc Che" userId="bcc4f1da-3162-494a-ac0c-31960df10ead" providerId="ADAL" clId="{226733F4-6940-45F0-8E67-DBA3BEB5A0FF}" dt="2023-02-06T04:53:27.899" v="10685" actId="1076"/>
          <ac:spMkLst>
            <pc:docMk/>
            <pc:sldMk cId="2946780711" sldId="454"/>
            <ac:spMk id="7" creationId="{11F4D7AC-3CEA-453A-B533-692D01707A3B}"/>
          </ac:spMkLst>
        </pc:spChg>
        <pc:spChg chg="add mod">
          <ac:chgData name="Phuc Che" userId="bcc4f1da-3162-494a-ac0c-31960df10ead" providerId="ADAL" clId="{226733F4-6940-45F0-8E67-DBA3BEB5A0FF}" dt="2023-02-07T07:17:53.126" v="13060" actId="20577"/>
          <ac:spMkLst>
            <pc:docMk/>
            <pc:sldMk cId="2946780711" sldId="454"/>
            <ac:spMk id="9" creationId="{FBC26EDA-14B9-4F01-87A4-57DF72FA3155}"/>
          </ac:spMkLst>
        </pc:spChg>
        <pc:spChg chg="add mod">
          <ac:chgData name="Phuc Che" userId="bcc4f1da-3162-494a-ac0c-31960df10ead" providerId="ADAL" clId="{226733F4-6940-45F0-8E67-DBA3BEB5A0FF}" dt="2023-02-03T03:06:03.240" v="3147" actId="20577"/>
          <ac:spMkLst>
            <pc:docMk/>
            <pc:sldMk cId="2946780711" sldId="454"/>
            <ac:spMk id="11" creationId="{833C9CDC-8A1F-4363-9731-528EA900DAD4}"/>
          </ac:spMkLst>
        </pc:spChg>
        <pc:spChg chg="add mod">
          <ac:chgData name="Phuc Che" userId="bcc4f1da-3162-494a-ac0c-31960df10ead" providerId="ADAL" clId="{226733F4-6940-45F0-8E67-DBA3BEB5A0FF}" dt="2023-02-03T03:13:54.168" v="3314" actId="207"/>
          <ac:spMkLst>
            <pc:docMk/>
            <pc:sldMk cId="2946780711" sldId="454"/>
            <ac:spMk id="12" creationId="{CE07752D-4A92-4660-B0B7-AB65287293DF}"/>
          </ac:spMkLst>
        </pc:spChg>
        <pc:spChg chg="del topLvl">
          <ac:chgData name="Phuc Che" userId="bcc4f1da-3162-494a-ac0c-31960df10ead" providerId="ADAL" clId="{226733F4-6940-45F0-8E67-DBA3BEB5A0FF}" dt="2023-02-03T02:12:17.056" v="2750" actId="478"/>
          <ac:spMkLst>
            <pc:docMk/>
            <pc:sldMk cId="2946780711" sldId="454"/>
            <ac:spMk id="13" creationId="{79E7604D-76EC-431F-A64D-1C61964B1DA4}"/>
          </ac:spMkLst>
        </pc:spChg>
        <pc:spChg chg="del">
          <ac:chgData name="Phuc Che" userId="bcc4f1da-3162-494a-ac0c-31960df10ead" providerId="ADAL" clId="{226733F4-6940-45F0-8E67-DBA3BEB5A0FF}" dt="2023-02-03T02:12:11.197" v="2748" actId="478"/>
          <ac:spMkLst>
            <pc:docMk/>
            <pc:sldMk cId="2946780711" sldId="454"/>
            <ac:spMk id="16" creationId="{14E7173A-B629-4415-9036-FC9E40AEDBC6}"/>
          </ac:spMkLst>
        </pc:spChg>
        <pc:spChg chg="add mod">
          <ac:chgData name="Phuc Che" userId="bcc4f1da-3162-494a-ac0c-31960df10ead" providerId="ADAL" clId="{226733F4-6940-45F0-8E67-DBA3BEB5A0FF}" dt="2023-02-03T03:15:27.700" v="3327" actId="14100"/>
          <ac:spMkLst>
            <pc:docMk/>
            <pc:sldMk cId="2946780711" sldId="454"/>
            <ac:spMk id="26" creationId="{577A5F35-DF05-463F-92BE-881FDE37DCC6}"/>
          </ac:spMkLst>
        </pc:spChg>
        <pc:spChg chg="add mod">
          <ac:chgData name="Phuc Che" userId="bcc4f1da-3162-494a-ac0c-31960df10ead" providerId="ADAL" clId="{226733F4-6940-45F0-8E67-DBA3BEB5A0FF}" dt="2023-02-03T03:15:24.146" v="3326" actId="14100"/>
          <ac:spMkLst>
            <pc:docMk/>
            <pc:sldMk cId="2946780711" sldId="454"/>
            <ac:spMk id="29" creationId="{DE715C89-41D1-48C7-9769-1B442316E5A5}"/>
          </ac:spMkLst>
        </pc:spChg>
        <pc:spChg chg="add mod">
          <ac:chgData name="Phuc Che" userId="bcc4f1da-3162-494a-ac0c-31960df10ead" providerId="ADAL" clId="{226733F4-6940-45F0-8E67-DBA3BEB5A0FF}" dt="2023-02-07T07:52:16.077" v="13130" actId="20577"/>
          <ac:spMkLst>
            <pc:docMk/>
            <pc:sldMk cId="2946780711" sldId="454"/>
            <ac:spMk id="30" creationId="{6EB93C81-3087-49E3-A8FD-76A45AFF6C69}"/>
          </ac:spMkLst>
        </pc:spChg>
        <pc:grpChg chg="del">
          <ac:chgData name="Phuc Che" userId="bcc4f1da-3162-494a-ac0c-31960df10ead" providerId="ADAL" clId="{226733F4-6940-45F0-8E67-DBA3BEB5A0FF}" dt="2023-02-03T02:12:17.056" v="2750" actId="478"/>
          <ac:grpSpMkLst>
            <pc:docMk/>
            <pc:sldMk cId="2946780711" sldId="454"/>
            <ac:grpSpMk id="21" creationId="{3CCEB2DA-08D5-4425-B56D-4F930DE4E13A}"/>
          </ac:grpSpMkLst>
        </pc:grpChg>
        <pc:picChg chg="mod topLvl modCrop">
          <ac:chgData name="Phuc Che" userId="bcc4f1da-3162-494a-ac0c-31960df10ead" providerId="ADAL" clId="{226733F4-6940-45F0-8E67-DBA3BEB5A0FF}" dt="2023-02-03T03:04:40.930" v="3136" actId="1035"/>
          <ac:picMkLst>
            <pc:docMk/>
            <pc:sldMk cId="2946780711" sldId="454"/>
            <ac:picMk id="8" creationId="{12C1A631-7F2E-4315-AEC1-B0409C36FBFA}"/>
          </ac:picMkLst>
        </pc:picChg>
        <pc:cxnChg chg="del">
          <ac:chgData name="Phuc Che" userId="bcc4f1da-3162-494a-ac0c-31960df10ead" providerId="ADAL" clId="{226733F4-6940-45F0-8E67-DBA3BEB5A0FF}" dt="2023-02-03T02:12:06.072" v="2746" actId="478"/>
          <ac:cxnSpMkLst>
            <pc:docMk/>
            <pc:sldMk cId="2946780711" sldId="454"/>
            <ac:cxnSpMk id="10" creationId="{7E19BF7E-2D62-43BA-9A62-752C69A53714}"/>
          </ac:cxnSpMkLst>
        </pc:cxnChg>
        <pc:cxnChg chg="del">
          <ac:chgData name="Phuc Che" userId="bcc4f1da-3162-494a-ac0c-31960df10ead" providerId="ADAL" clId="{226733F4-6940-45F0-8E67-DBA3BEB5A0FF}" dt="2023-02-03T02:12:12.568" v="2749" actId="478"/>
          <ac:cxnSpMkLst>
            <pc:docMk/>
            <pc:sldMk cId="2946780711" sldId="454"/>
            <ac:cxnSpMk id="14" creationId="{87DBBA40-8B4F-4B56-B357-1AF8590FD55C}"/>
          </ac:cxnSpMkLst>
        </pc:cxnChg>
        <pc:cxnChg chg="add del">
          <ac:chgData name="Phuc Che" userId="bcc4f1da-3162-494a-ac0c-31960df10ead" providerId="ADAL" clId="{226733F4-6940-45F0-8E67-DBA3BEB5A0FF}" dt="2023-02-03T03:08:53.045" v="3197" actId="478"/>
          <ac:cxnSpMkLst>
            <pc:docMk/>
            <pc:sldMk cId="2946780711" sldId="454"/>
            <ac:cxnSpMk id="17" creationId="{A93F73BC-A33F-4608-B244-308245DAB0A9}"/>
          </ac:cxnSpMkLst>
        </pc:cxnChg>
        <pc:cxnChg chg="add mod">
          <ac:chgData name="Phuc Che" userId="bcc4f1da-3162-494a-ac0c-31960df10ead" providerId="ADAL" clId="{226733F4-6940-45F0-8E67-DBA3BEB5A0FF}" dt="2023-02-03T03:13:58.717" v="3315" actId="208"/>
          <ac:cxnSpMkLst>
            <pc:docMk/>
            <pc:sldMk cId="2946780711" sldId="454"/>
            <ac:cxnSpMk id="19" creationId="{5B4B0B36-B23C-4EEF-A8DA-B0E5FCAC3022}"/>
          </ac:cxnSpMkLst>
        </pc:cxnChg>
        <pc:cxnChg chg="add mod">
          <ac:chgData name="Phuc Che" userId="bcc4f1da-3162-494a-ac0c-31960df10ead" providerId="ADAL" clId="{226733F4-6940-45F0-8E67-DBA3BEB5A0FF}" dt="2023-02-03T03:14:39.854" v="3323" actId="208"/>
          <ac:cxnSpMkLst>
            <pc:docMk/>
            <pc:sldMk cId="2946780711" sldId="454"/>
            <ac:cxnSpMk id="31" creationId="{7FD346BD-D6DF-401E-9068-39B872196214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3T03:58:45.541" v="4012" actId="20577"/>
        <pc:sldMkLst>
          <pc:docMk/>
          <pc:sldMk cId="3993378955" sldId="455"/>
        </pc:sldMkLst>
        <pc:spChg chg="mod">
          <ac:chgData name="Phuc Che" userId="bcc4f1da-3162-494a-ac0c-31960df10ead" providerId="ADAL" clId="{226733F4-6940-45F0-8E67-DBA3BEB5A0FF}" dt="2023-02-03T03:58:45.541" v="4012" actId="20577"/>
          <ac:spMkLst>
            <pc:docMk/>
            <pc:sldMk cId="3993378955" sldId="455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3T02:37:50.123" v="3009" actId="1076"/>
          <ac:spMkLst>
            <pc:docMk/>
            <pc:sldMk cId="3993378955" sldId="455"/>
            <ac:spMk id="7" creationId="{42DFBD19-B549-4820-90C6-878DD94B9830}"/>
          </ac:spMkLst>
        </pc:spChg>
        <pc:spChg chg="del">
          <ac:chgData name="Phuc Che" userId="bcc4f1da-3162-494a-ac0c-31960df10ead" providerId="ADAL" clId="{226733F4-6940-45F0-8E67-DBA3BEB5A0FF}" dt="2023-02-03T02:36:23.270" v="2993" actId="478"/>
          <ac:spMkLst>
            <pc:docMk/>
            <pc:sldMk cId="3993378955" sldId="455"/>
            <ac:spMk id="9" creationId="{541FEF7D-3F58-4D41-942C-0B382D873FE4}"/>
          </ac:spMkLst>
        </pc:spChg>
        <pc:spChg chg="add mod">
          <ac:chgData name="Phuc Che" userId="bcc4f1da-3162-494a-ac0c-31960df10ead" providerId="ADAL" clId="{226733F4-6940-45F0-8E67-DBA3BEB5A0FF}" dt="2023-02-03T02:37:58.728" v="3011" actId="1076"/>
          <ac:spMkLst>
            <pc:docMk/>
            <pc:sldMk cId="3993378955" sldId="455"/>
            <ac:spMk id="20" creationId="{333E71D7-7E91-4879-8674-82F6F764ABB5}"/>
          </ac:spMkLst>
        </pc:spChg>
        <pc:spChg chg="mod">
          <ac:chgData name="Phuc Che" userId="bcc4f1da-3162-494a-ac0c-31960df10ead" providerId="ADAL" clId="{226733F4-6940-45F0-8E67-DBA3BEB5A0FF}" dt="2023-02-03T02:36:25.750" v="2995" actId="20577"/>
          <ac:spMkLst>
            <pc:docMk/>
            <pc:sldMk cId="3993378955" sldId="455"/>
            <ac:spMk id="29" creationId="{69A06DA1-56CF-4F62-81D2-9C939CBE1E09}"/>
          </ac:spMkLst>
        </pc:spChg>
        <pc:grpChg chg="del">
          <ac:chgData name="Phuc Che" userId="bcc4f1da-3162-494a-ac0c-31960df10ead" providerId="ADAL" clId="{226733F4-6940-45F0-8E67-DBA3BEB5A0FF}" dt="2023-02-03T02:35:44.751" v="2989" actId="478"/>
          <ac:grpSpMkLst>
            <pc:docMk/>
            <pc:sldMk cId="3993378955" sldId="455"/>
            <ac:grpSpMk id="16" creationId="{F68F8061-1981-4B69-B5CC-2B454599E4F4}"/>
          </ac:grpSpMkLst>
        </pc:grpChg>
        <pc:picChg chg="add mod">
          <ac:chgData name="Phuc Che" userId="bcc4f1da-3162-494a-ac0c-31960df10ead" providerId="ADAL" clId="{226733F4-6940-45F0-8E67-DBA3BEB5A0FF}" dt="2023-02-03T02:37:00.851" v="2996" actId="1076"/>
          <ac:picMkLst>
            <pc:docMk/>
            <pc:sldMk cId="3993378955" sldId="455"/>
            <ac:picMk id="4" creationId="{150ED025-DD71-4424-9AB8-6112FE880782}"/>
          </ac:picMkLst>
        </pc:picChg>
        <pc:cxnChg chg="mod">
          <ac:chgData name="Phuc Che" userId="bcc4f1da-3162-494a-ac0c-31960df10ead" providerId="ADAL" clId="{226733F4-6940-45F0-8E67-DBA3BEB5A0FF}" dt="2023-02-03T02:35:44.751" v="2989" actId="478"/>
          <ac:cxnSpMkLst>
            <pc:docMk/>
            <pc:sldMk cId="3993378955" sldId="455"/>
            <ac:cxnSpMk id="11" creationId="{5145B5E6-0A23-432D-82C7-B946CC8C5C56}"/>
          </ac:cxnSpMkLst>
        </pc:cxnChg>
        <pc:cxnChg chg="add mod">
          <ac:chgData name="Phuc Che" userId="bcc4f1da-3162-494a-ac0c-31960df10ead" providerId="ADAL" clId="{226733F4-6940-45F0-8E67-DBA3BEB5A0FF}" dt="2023-02-03T02:37:43.591" v="3008" actId="13822"/>
          <ac:cxnSpMkLst>
            <pc:docMk/>
            <pc:sldMk cId="3993378955" sldId="455"/>
            <ac:cxnSpMk id="12" creationId="{63B1692F-0236-4D5E-BFA8-D9FBFCD0114A}"/>
          </ac:cxnSpMkLst>
        </pc:cxnChg>
        <pc:cxnChg chg="mod">
          <ac:chgData name="Phuc Che" userId="bcc4f1da-3162-494a-ac0c-31960df10ead" providerId="ADAL" clId="{226733F4-6940-45F0-8E67-DBA3BEB5A0FF}" dt="2023-02-03T02:35:44.751" v="2989" actId="478"/>
          <ac:cxnSpMkLst>
            <pc:docMk/>
            <pc:sldMk cId="3993378955" sldId="455"/>
            <ac:cxnSpMk id="17" creationId="{96DC13F8-FB85-4280-80F6-14B17FD936B5}"/>
          </ac:cxnSpMkLst>
        </pc:cxnChg>
        <pc:cxnChg chg="add mod">
          <ac:chgData name="Phuc Che" userId="bcc4f1da-3162-494a-ac0c-31960df10ead" providerId="ADAL" clId="{226733F4-6940-45F0-8E67-DBA3BEB5A0FF}" dt="2023-02-03T02:38:06.672" v="3014" actId="14100"/>
          <ac:cxnSpMkLst>
            <pc:docMk/>
            <pc:sldMk cId="3993378955" sldId="455"/>
            <ac:cxnSpMk id="21" creationId="{A8F1BF0E-0DE1-4D13-AD70-DC1E893616B5}"/>
          </ac:cxnSpMkLst>
        </pc:cxnChg>
      </pc:sldChg>
      <pc:sldChg chg="addSp delSp modSp add mod modClrScheme chgLayout">
        <pc:chgData name="Phuc Che" userId="bcc4f1da-3162-494a-ac0c-31960df10ead" providerId="ADAL" clId="{226733F4-6940-45F0-8E67-DBA3BEB5A0FF}" dt="2023-02-03T03:59:33.096" v="4036" actId="20577"/>
        <pc:sldMkLst>
          <pc:docMk/>
          <pc:sldMk cId="1960835329" sldId="456"/>
        </pc:sldMkLst>
        <pc:spChg chg="mod">
          <ac:chgData name="Phuc Che" userId="bcc4f1da-3162-494a-ac0c-31960df10ead" providerId="ADAL" clId="{226733F4-6940-45F0-8E67-DBA3BEB5A0FF}" dt="2023-02-03T03:59:33.096" v="4036" actId="20577"/>
          <ac:spMkLst>
            <pc:docMk/>
            <pc:sldMk cId="1960835329" sldId="456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3T03:45:24.690" v="3842" actId="26606"/>
          <ac:spMkLst>
            <pc:docMk/>
            <pc:sldMk cId="1960835329" sldId="456"/>
            <ac:spMk id="3" creationId="{9FED49B3-513D-416B-9E9F-F2ADAD2C91ED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6" creationId="{0D154EB1-A5DB-46BC-A722-64441FEB75F5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7" creationId="{11F4D7AC-3CEA-453A-B533-692D01707A3B}"/>
          </ac:spMkLst>
        </pc:spChg>
        <pc:spChg chg="del">
          <ac:chgData name="Phuc Che" userId="bcc4f1da-3162-494a-ac0c-31960df10ead" providerId="ADAL" clId="{226733F4-6940-45F0-8E67-DBA3BEB5A0FF}" dt="2023-02-03T03:35:37.917" v="3760" actId="478"/>
          <ac:spMkLst>
            <pc:docMk/>
            <pc:sldMk cId="1960835329" sldId="456"/>
            <ac:spMk id="9" creationId="{FBC26EDA-14B9-4F01-87A4-57DF72FA3155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11" creationId="{833C9CDC-8A1F-4363-9731-528EA900DAD4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12" creationId="{CE07752D-4A92-4660-B0B7-AB65287293DF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26" creationId="{577A5F35-DF05-463F-92BE-881FDE37DCC6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29" creationId="{DE715C89-41D1-48C7-9769-1B442316E5A5}"/>
          </ac:spMkLst>
        </pc:spChg>
        <pc:spChg chg="del">
          <ac:chgData name="Phuc Che" userId="bcc4f1da-3162-494a-ac0c-31960df10ead" providerId="ADAL" clId="{226733F4-6940-45F0-8E67-DBA3BEB5A0FF}" dt="2023-02-03T03:35:35.534" v="3759" actId="478"/>
          <ac:spMkLst>
            <pc:docMk/>
            <pc:sldMk cId="1960835329" sldId="456"/>
            <ac:spMk id="30" creationId="{6EB93C81-3087-49E3-A8FD-76A45AFF6C69}"/>
          </ac:spMkLst>
        </pc:spChg>
        <pc:graphicFrameChg chg="add mod modGraphic">
          <ac:chgData name="Phuc Che" userId="bcc4f1da-3162-494a-ac0c-31960df10ead" providerId="ADAL" clId="{226733F4-6940-45F0-8E67-DBA3BEB5A0FF}" dt="2023-02-03T03:45:55.118" v="3848" actId="1076"/>
          <ac:graphicFrameMkLst>
            <pc:docMk/>
            <pc:sldMk cId="1960835329" sldId="456"/>
            <ac:graphicFrameMk id="4" creationId="{71B565A2-E0B5-4F8E-AD1E-418EE32C9186}"/>
          </ac:graphicFrameMkLst>
        </pc:graphicFrameChg>
        <pc:picChg chg="del">
          <ac:chgData name="Phuc Che" userId="bcc4f1da-3162-494a-ac0c-31960df10ead" providerId="ADAL" clId="{226733F4-6940-45F0-8E67-DBA3BEB5A0FF}" dt="2023-02-03T03:35:35.534" v="3759" actId="478"/>
          <ac:picMkLst>
            <pc:docMk/>
            <pc:sldMk cId="1960835329" sldId="456"/>
            <ac:picMk id="8" creationId="{12C1A631-7F2E-4315-AEC1-B0409C36FBFA}"/>
          </ac:picMkLst>
        </pc:picChg>
        <pc:cxnChg chg="del">
          <ac:chgData name="Phuc Che" userId="bcc4f1da-3162-494a-ac0c-31960df10ead" providerId="ADAL" clId="{226733F4-6940-45F0-8E67-DBA3BEB5A0FF}" dt="2023-02-03T03:35:35.534" v="3759" actId="478"/>
          <ac:cxnSpMkLst>
            <pc:docMk/>
            <pc:sldMk cId="1960835329" sldId="456"/>
            <ac:cxnSpMk id="19" creationId="{5B4B0B36-B23C-4EEF-A8DA-B0E5FCAC3022}"/>
          </ac:cxnSpMkLst>
        </pc:cxnChg>
        <pc:cxnChg chg="del">
          <ac:chgData name="Phuc Che" userId="bcc4f1da-3162-494a-ac0c-31960df10ead" providerId="ADAL" clId="{226733F4-6940-45F0-8E67-DBA3BEB5A0FF}" dt="2023-02-03T03:35:35.534" v="3759" actId="478"/>
          <ac:cxnSpMkLst>
            <pc:docMk/>
            <pc:sldMk cId="1960835329" sldId="456"/>
            <ac:cxnSpMk id="31" creationId="{7FD346BD-D6DF-401E-9068-39B872196214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3T04:29:50.953" v="4276" actId="20577"/>
        <pc:sldMkLst>
          <pc:docMk/>
          <pc:sldMk cId="2165313108" sldId="457"/>
        </pc:sldMkLst>
        <pc:spChg chg="mod">
          <ac:chgData name="Phuc Che" userId="bcc4f1da-3162-494a-ac0c-31960df10ead" providerId="ADAL" clId="{226733F4-6940-45F0-8E67-DBA3BEB5A0FF}" dt="2023-02-03T04:29:50.953" v="4276" actId="20577"/>
          <ac:spMkLst>
            <pc:docMk/>
            <pc:sldMk cId="2165313108" sldId="457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3:51:57.536" v="3969" actId="478"/>
          <ac:spMkLst>
            <pc:docMk/>
            <pc:sldMk cId="2165313108" sldId="457"/>
            <ac:spMk id="3" creationId="{9FED49B3-513D-416B-9E9F-F2ADAD2C91ED}"/>
          </ac:spMkLst>
        </pc:spChg>
        <pc:spChg chg="add del mod">
          <ac:chgData name="Phuc Che" userId="bcc4f1da-3162-494a-ac0c-31960df10ead" providerId="ADAL" clId="{226733F4-6940-45F0-8E67-DBA3BEB5A0FF}" dt="2023-02-03T04:01:15.473" v="4077" actId="478"/>
          <ac:spMkLst>
            <pc:docMk/>
            <pc:sldMk cId="2165313108" sldId="457"/>
            <ac:spMk id="7" creationId="{2977F4C5-D48C-4BF2-8698-E20731E134CC}"/>
          </ac:spMkLst>
        </pc:spChg>
        <pc:spChg chg="add mod">
          <ac:chgData name="Phuc Che" userId="bcc4f1da-3162-494a-ac0c-31960df10ead" providerId="ADAL" clId="{226733F4-6940-45F0-8E67-DBA3BEB5A0FF}" dt="2023-02-03T04:22:26.334" v="4221" actId="1076"/>
          <ac:spMkLst>
            <pc:docMk/>
            <pc:sldMk cId="2165313108" sldId="457"/>
            <ac:spMk id="10" creationId="{61F2AF56-BB9D-410C-AEE6-4D32253F2D82}"/>
          </ac:spMkLst>
        </pc:spChg>
        <pc:graphicFrameChg chg="del">
          <ac:chgData name="Phuc Che" userId="bcc4f1da-3162-494a-ac0c-31960df10ead" providerId="ADAL" clId="{226733F4-6940-45F0-8E67-DBA3BEB5A0FF}" dt="2023-02-03T03:52:01.430" v="3970" actId="478"/>
          <ac:graphicFrameMkLst>
            <pc:docMk/>
            <pc:sldMk cId="2165313108" sldId="457"/>
            <ac:graphicFrameMk id="4" creationId="{71B565A2-E0B5-4F8E-AD1E-418EE32C9186}"/>
          </ac:graphicFrameMkLst>
        </pc:graphicFrameChg>
        <pc:picChg chg="add del mod">
          <ac:chgData name="Phuc Che" userId="bcc4f1da-3162-494a-ac0c-31960df10ead" providerId="ADAL" clId="{226733F4-6940-45F0-8E67-DBA3BEB5A0FF}" dt="2023-02-03T04:01:29.455" v="4078" actId="478"/>
          <ac:picMkLst>
            <pc:docMk/>
            <pc:sldMk cId="2165313108" sldId="457"/>
            <ac:picMk id="6" creationId="{C5BB9751-4C15-441E-A239-291B19AD2810}"/>
          </ac:picMkLst>
        </pc:picChg>
        <pc:picChg chg="add mod">
          <ac:chgData name="Phuc Che" userId="bcc4f1da-3162-494a-ac0c-31960df10ead" providerId="ADAL" clId="{226733F4-6940-45F0-8E67-DBA3BEB5A0FF}" dt="2023-02-03T04:01:58.233" v="4081" actId="1076"/>
          <ac:picMkLst>
            <pc:docMk/>
            <pc:sldMk cId="2165313108" sldId="457"/>
            <ac:picMk id="9" creationId="{3A0E85A9-2E77-4D13-993B-6FD213F18A38}"/>
          </ac:picMkLst>
        </pc:picChg>
      </pc:sldChg>
      <pc:sldChg chg="addSp delSp modSp add mod">
        <pc:chgData name="Phuc Che" userId="bcc4f1da-3162-494a-ac0c-31960df10ead" providerId="ADAL" clId="{226733F4-6940-45F0-8E67-DBA3BEB5A0FF}" dt="2023-02-08T02:35:14.474" v="15722" actId="14100"/>
        <pc:sldMkLst>
          <pc:docMk/>
          <pc:sldMk cId="324616958" sldId="458"/>
        </pc:sldMkLst>
        <pc:spChg chg="mod">
          <ac:chgData name="Phuc Che" userId="bcc4f1da-3162-494a-ac0c-31960df10ead" providerId="ADAL" clId="{226733F4-6940-45F0-8E67-DBA3BEB5A0FF}" dt="2023-02-03T06:18:28.196" v="5265" actId="5793"/>
          <ac:spMkLst>
            <pc:docMk/>
            <pc:sldMk cId="324616958" sldId="458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3T06:09:55.126" v="4870" actId="478"/>
          <ac:spMkLst>
            <pc:docMk/>
            <pc:sldMk cId="324616958" sldId="458"/>
            <ac:spMk id="5" creationId="{31A826B1-520C-4307-9D06-756CFFB32655}"/>
          </ac:spMkLst>
        </pc:spChg>
        <pc:spChg chg="add del mod">
          <ac:chgData name="Phuc Che" userId="bcc4f1da-3162-494a-ac0c-31960df10ead" providerId="ADAL" clId="{226733F4-6940-45F0-8E67-DBA3BEB5A0FF}" dt="2023-02-03T06:09:55.126" v="4870" actId="478"/>
          <ac:spMkLst>
            <pc:docMk/>
            <pc:sldMk cId="324616958" sldId="458"/>
            <ac:spMk id="7" creationId="{FF4AB37A-B20B-4452-A459-CFB8F105FC25}"/>
          </ac:spMkLst>
        </pc:spChg>
        <pc:spChg chg="add mod">
          <ac:chgData name="Phuc Che" userId="bcc4f1da-3162-494a-ac0c-31960df10ead" providerId="ADAL" clId="{226733F4-6940-45F0-8E67-DBA3BEB5A0FF}" dt="2023-02-08T02:35:08.215" v="15719" actId="1076"/>
          <ac:spMkLst>
            <pc:docMk/>
            <pc:sldMk cId="324616958" sldId="458"/>
            <ac:spMk id="10" creationId="{2C070C7C-8469-42DF-8A0F-CD79F906CE80}"/>
          </ac:spMkLst>
        </pc:spChg>
        <pc:spChg chg="add del mod">
          <ac:chgData name="Phuc Che" userId="bcc4f1da-3162-494a-ac0c-31960df10ead" providerId="ADAL" clId="{226733F4-6940-45F0-8E67-DBA3BEB5A0FF}" dt="2023-02-03T06:09:55.126" v="4870" actId="478"/>
          <ac:spMkLst>
            <pc:docMk/>
            <pc:sldMk cId="324616958" sldId="458"/>
            <ac:spMk id="10" creationId="{5E443EB8-1095-435C-A54E-0A5BACBE6991}"/>
          </ac:spMkLst>
        </pc:spChg>
        <pc:spChg chg="add del mod">
          <ac:chgData name="Phuc Che" userId="bcc4f1da-3162-494a-ac0c-31960df10ead" providerId="ADAL" clId="{226733F4-6940-45F0-8E67-DBA3BEB5A0FF}" dt="2023-02-03T06:09:55.126" v="4870" actId="478"/>
          <ac:spMkLst>
            <pc:docMk/>
            <pc:sldMk cId="324616958" sldId="458"/>
            <ac:spMk id="11" creationId="{F5DE8B49-CCAD-48C8-B269-54FCA10B9BD1}"/>
          </ac:spMkLst>
        </pc:spChg>
        <pc:spChg chg="add del mod">
          <ac:chgData name="Phuc Che" userId="bcc4f1da-3162-494a-ac0c-31960df10ead" providerId="ADAL" clId="{226733F4-6940-45F0-8E67-DBA3BEB5A0FF}" dt="2023-02-03T06:09:55.126" v="4870" actId="478"/>
          <ac:spMkLst>
            <pc:docMk/>
            <pc:sldMk cId="324616958" sldId="458"/>
            <ac:spMk id="13" creationId="{0CED8D89-C6EA-46DA-BD30-B77650C738FD}"/>
          </ac:spMkLst>
        </pc:spChg>
        <pc:spChg chg="add mod">
          <ac:chgData name="Phuc Che" userId="bcc4f1da-3162-494a-ac0c-31960df10ead" providerId="ADAL" clId="{226733F4-6940-45F0-8E67-DBA3BEB5A0FF}" dt="2023-02-03T07:14:24.140" v="6549" actId="20577"/>
          <ac:spMkLst>
            <pc:docMk/>
            <pc:sldMk cId="324616958" sldId="458"/>
            <ac:spMk id="14" creationId="{4BF65BD0-293B-4099-BEA9-E0D4EF566146}"/>
          </ac:spMkLst>
        </pc:spChg>
        <pc:spChg chg="add mod">
          <ac:chgData name="Phuc Che" userId="bcc4f1da-3162-494a-ac0c-31960df10ead" providerId="ADAL" clId="{226733F4-6940-45F0-8E67-DBA3BEB5A0FF}" dt="2023-02-07T07:14:58.924" v="13059" actId="1036"/>
          <ac:spMkLst>
            <pc:docMk/>
            <pc:sldMk cId="324616958" sldId="458"/>
            <ac:spMk id="16" creationId="{6EDFE3DD-41AA-4E04-B62C-FD2D0358B522}"/>
          </ac:spMkLst>
        </pc:spChg>
        <pc:spChg chg="add mod">
          <ac:chgData name="Phuc Che" userId="bcc4f1da-3162-494a-ac0c-31960df10ead" providerId="ADAL" clId="{226733F4-6940-45F0-8E67-DBA3BEB5A0FF}" dt="2023-02-03T06:16:27.048" v="5162" actId="1076"/>
          <ac:spMkLst>
            <pc:docMk/>
            <pc:sldMk cId="324616958" sldId="458"/>
            <ac:spMk id="18" creationId="{6EDF9C1C-9D97-4A4B-AB97-968E0D0E9D0B}"/>
          </ac:spMkLst>
        </pc:spChg>
        <pc:spChg chg="add mod">
          <ac:chgData name="Phuc Che" userId="bcc4f1da-3162-494a-ac0c-31960df10ead" providerId="ADAL" clId="{226733F4-6940-45F0-8E67-DBA3BEB5A0FF}" dt="2023-02-07T07:14:58.924" v="13059" actId="1036"/>
          <ac:spMkLst>
            <pc:docMk/>
            <pc:sldMk cId="324616958" sldId="458"/>
            <ac:spMk id="19" creationId="{45A9C19F-BBA6-4BF6-9173-46692CE23248}"/>
          </ac:spMkLst>
        </pc:spChg>
        <pc:spChg chg="add mod">
          <ac:chgData name="Phuc Che" userId="bcc4f1da-3162-494a-ac0c-31960df10ead" providerId="ADAL" clId="{226733F4-6940-45F0-8E67-DBA3BEB5A0FF}" dt="2023-02-07T07:14:58.924" v="13059" actId="1036"/>
          <ac:spMkLst>
            <pc:docMk/>
            <pc:sldMk cId="324616958" sldId="458"/>
            <ac:spMk id="20" creationId="{03EA0D38-16EF-475B-84EF-191C114A2766}"/>
          </ac:spMkLst>
        </pc:spChg>
        <pc:spChg chg="add del mod">
          <ac:chgData name="Phuc Che" userId="bcc4f1da-3162-494a-ac0c-31960df10ead" providerId="ADAL" clId="{226733F4-6940-45F0-8E67-DBA3BEB5A0FF}" dt="2023-02-03T07:28:04.586" v="6621" actId="478"/>
          <ac:spMkLst>
            <pc:docMk/>
            <pc:sldMk cId="324616958" sldId="458"/>
            <ac:spMk id="21" creationId="{51D12F36-7F4E-4421-9AB1-7E45F01A41FA}"/>
          </ac:spMkLst>
        </pc:spChg>
        <pc:spChg chg="add del mod">
          <ac:chgData name="Phuc Che" userId="bcc4f1da-3162-494a-ac0c-31960df10ead" providerId="ADAL" clId="{226733F4-6940-45F0-8E67-DBA3BEB5A0FF}" dt="2023-02-03T08:05:38.483" v="7224" actId="478"/>
          <ac:spMkLst>
            <pc:docMk/>
            <pc:sldMk cId="324616958" sldId="458"/>
            <ac:spMk id="31" creationId="{191C6E20-316C-4DDC-9F31-59ABAB755A12}"/>
          </ac:spMkLst>
        </pc:spChg>
        <pc:spChg chg="add del mod">
          <ac:chgData name="Phuc Che" userId="bcc4f1da-3162-494a-ac0c-31960df10ead" providerId="ADAL" clId="{226733F4-6940-45F0-8E67-DBA3BEB5A0FF}" dt="2023-02-03T08:05:38.483" v="7224" actId="478"/>
          <ac:spMkLst>
            <pc:docMk/>
            <pc:sldMk cId="324616958" sldId="458"/>
            <ac:spMk id="32" creationId="{7F81A4D6-0490-4804-B9C0-922FA939D2A5}"/>
          </ac:spMkLst>
        </pc:spChg>
        <pc:picChg chg="del">
          <ac:chgData name="Phuc Che" userId="bcc4f1da-3162-494a-ac0c-31960df10ead" providerId="ADAL" clId="{226733F4-6940-45F0-8E67-DBA3BEB5A0FF}" dt="2023-02-03T04:02:05.755" v="4083" actId="478"/>
          <ac:picMkLst>
            <pc:docMk/>
            <pc:sldMk cId="324616958" sldId="458"/>
            <ac:picMk id="9" creationId="{3A0E85A9-2E77-4D13-993B-6FD213F18A38}"/>
          </ac:picMkLst>
        </pc:picChg>
        <pc:cxnChg chg="add mod">
          <ac:chgData name="Phuc Che" userId="bcc4f1da-3162-494a-ac0c-31960df10ead" providerId="ADAL" clId="{226733F4-6940-45F0-8E67-DBA3BEB5A0FF}" dt="2023-02-08T02:35:14.474" v="15722" actId="14100"/>
          <ac:cxnSpMkLst>
            <pc:docMk/>
            <pc:sldMk cId="324616958" sldId="458"/>
            <ac:cxnSpMk id="11" creationId="{50A1F901-91A6-4859-9635-B39E67F47F6D}"/>
          </ac:cxnSpMkLst>
        </pc:cxnChg>
        <pc:cxnChg chg="add mod">
          <ac:chgData name="Phuc Che" userId="bcc4f1da-3162-494a-ac0c-31960df10ead" providerId="ADAL" clId="{226733F4-6940-45F0-8E67-DBA3BEB5A0FF}" dt="2023-02-07T07:14:58.924" v="13059" actId="1036"/>
          <ac:cxnSpMkLst>
            <pc:docMk/>
            <pc:sldMk cId="324616958" sldId="458"/>
            <ac:cxnSpMk id="23" creationId="{B47BD915-869A-4345-A4E7-197002C5FAFA}"/>
          </ac:cxnSpMkLst>
        </pc:cxnChg>
        <pc:cxnChg chg="add mod">
          <ac:chgData name="Phuc Che" userId="bcc4f1da-3162-494a-ac0c-31960df10ead" providerId="ADAL" clId="{226733F4-6940-45F0-8E67-DBA3BEB5A0FF}" dt="2023-02-07T07:14:58.924" v="13059" actId="1036"/>
          <ac:cxnSpMkLst>
            <pc:docMk/>
            <pc:sldMk cId="324616958" sldId="458"/>
            <ac:cxnSpMk id="24" creationId="{7A1963D9-9A7C-445C-8D96-CCBC9BA276B3}"/>
          </ac:cxnSpMkLst>
        </pc:cxnChg>
        <pc:cxnChg chg="add del mod">
          <ac:chgData name="Phuc Che" userId="bcc4f1da-3162-494a-ac0c-31960df10ead" providerId="ADAL" clId="{226733F4-6940-45F0-8E67-DBA3BEB5A0FF}" dt="2023-02-03T07:28:06.060" v="6622" actId="478"/>
          <ac:cxnSpMkLst>
            <pc:docMk/>
            <pc:sldMk cId="324616958" sldId="458"/>
            <ac:cxnSpMk id="28" creationId="{5606B1C3-284A-41CF-9AE5-5407D01DE85A}"/>
          </ac:cxnSpMkLst>
        </pc:cxnChg>
        <pc:cxnChg chg="add del mod">
          <ac:chgData name="Phuc Che" userId="bcc4f1da-3162-494a-ac0c-31960df10ead" providerId="ADAL" clId="{226733F4-6940-45F0-8E67-DBA3BEB5A0FF}" dt="2023-02-03T08:05:38.483" v="7224" actId="478"/>
          <ac:cxnSpMkLst>
            <pc:docMk/>
            <pc:sldMk cId="324616958" sldId="458"/>
            <ac:cxnSpMk id="33" creationId="{C16EF633-6D95-476B-926A-BEF90D592E00}"/>
          </ac:cxnSpMkLst>
        </pc:cxnChg>
        <pc:cxnChg chg="add del mod">
          <ac:chgData name="Phuc Che" userId="bcc4f1da-3162-494a-ac0c-31960df10ead" providerId="ADAL" clId="{226733F4-6940-45F0-8E67-DBA3BEB5A0FF}" dt="2023-02-03T08:05:38.483" v="7224" actId="478"/>
          <ac:cxnSpMkLst>
            <pc:docMk/>
            <pc:sldMk cId="324616958" sldId="458"/>
            <ac:cxnSpMk id="35" creationId="{F9CC5F28-DC6C-479F-B3C5-C6AFC02E1E27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3T04:29:53.683" v="4278" actId="20577"/>
        <pc:sldMkLst>
          <pc:docMk/>
          <pc:sldMk cId="1065120553" sldId="459"/>
        </pc:sldMkLst>
        <pc:spChg chg="mod">
          <ac:chgData name="Phuc Che" userId="bcc4f1da-3162-494a-ac0c-31960df10ead" providerId="ADAL" clId="{226733F4-6940-45F0-8E67-DBA3BEB5A0FF}" dt="2023-02-03T04:29:53.683" v="4278" actId="20577"/>
          <ac:spMkLst>
            <pc:docMk/>
            <pc:sldMk cId="1065120553" sldId="459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3T04:22:30.675" v="4222"/>
          <ac:spMkLst>
            <pc:docMk/>
            <pc:sldMk cId="1065120553" sldId="459"/>
            <ac:spMk id="6" creationId="{263E4334-783D-4357-B425-A4943D523F64}"/>
          </ac:spMkLst>
        </pc:spChg>
        <pc:picChg chg="add mod">
          <ac:chgData name="Phuc Che" userId="bcc4f1da-3162-494a-ac0c-31960df10ead" providerId="ADAL" clId="{226733F4-6940-45F0-8E67-DBA3BEB5A0FF}" dt="2023-02-03T04:17:23.031" v="4096" actId="1076"/>
          <ac:picMkLst>
            <pc:docMk/>
            <pc:sldMk cId="1065120553" sldId="459"/>
            <ac:picMk id="4" creationId="{8B650EC5-BEF3-48DA-8848-672489761786}"/>
          </ac:picMkLst>
        </pc:picChg>
        <pc:picChg chg="del">
          <ac:chgData name="Phuc Che" userId="bcc4f1da-3162-494a-ac0c-31960df10ead" providerId="ADAL" clId="{226733F4-6940-45F0-8E67-DBA3BEB5A0FF}" dt="2023-02-03T04:16:43.504" v="4093" actId="478"/>
          <ac:picMkLst>
            <pc:docMk/>
            <pc:sldMk cId="1065120553" sldId="459"/>
            <ac:picMk id="9" creationId="{3A0E85A9-2E77-4D13-993B-6FD213F18A38}"/>
          </ac:picMkLst>
        </pc:picChg>
      </pc:sldChg>
      <pc:sldChg chg="addSp delSp modSp add mod">
        <pc:chgData name="Phuc Che" userId="bcc4f1da-3162-494a-ac0c-31960df10ead" providerId="ADAL" clId="{226733F4-6940-45F0-8E67-DBA3BEB5A0FF}" dt="2023-02-03T04:45:22.096" v="4795" actId="478"/>
        <pc:sldMkLst>
          <pc:docMk/>
          <pc:sldMk cId="414328924" sldId="460"/>
        </pc:sldMkLst>
        <pc:spChg chg="mod">
          <ac:chgData name="Phuc Che" userId="bcc4f1da-3162-494a-ac0c-31960df10ead" providerId="ADAL" clId="{226733F4-6940-45F0-8E67-DBA3BEB5A0FF}" dt="2023-02-03T04:29:59.421" v="4282" actId="20577"/>
          <ac:spMkLst>
            <pc:docMk/>
            <pc:sldMk cId="414328924" sldId="460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4:30:04.581" v="4284" actId="478"/>
          <ac:spMkLst>
            <pc:docMk/>
            <pc:sldMk cId="414328924" sldId="460"/>
            <ac:spMk id="6" creationId="{263E4334-783D-4357-B425-A4943D523F64}"/>
          </ac:spMkLst>
        </pc:spChg>
        <pc:spChg chg="add mod">
          <ac:chgData name="Phuc Che" userId="bcc4f1da-3162-494a-ac0c-31960df10ead" providerId="ADAL" clId="{226733F4-6940-45F0-8E67-DBA3BEB5A0FF}" dt="2023-02-03T04:33:10.068" v="4324" actId="1076"/>
          <ac:spMkLst>
            <pc:docMk/>
            <pc:sldMk cId="414328924" sldId="460"/>
            <ac:spMk id="7" creationId="{F5EE17A9-12AA-4DEF-9D9D-A6CB6B247B65}"/>
          </ac:spMkLst>
        </pc:spChg>
        <pc:spChg chg="add mod">
          <ac:chgData name="Phuc Che" userId="bcc4f1da-3162-494a-ac0c-31960df10ead" providerId="ADAL" clId="{226733F4-6940-45F0-8E67-DBA3BEB5A0FF}" dt="2023-02-03T04:43:07.105" v="4773" actId="1076"/>
          <ac:spMkLst>
            <pc:docMk/>
            <pc:sldMk cId="414328924" sldId="460"/>
            <ac:spMk id="8" creationId="{D8521A54-175A-4704-B55C-692FB16B7880}"/>
          </ac:spMkLst>
        </pc:spChg>
        <pc:spChg chg="add del mod">
          <ac:chgData name="Phuc Che" userId="bcc4f1da-3162-494a-ac0c-31960df10ead" providerId="ADAL" clId="{226733F4-6940-45F0-8E67-DBA3BEB5A0FF}" dt="2023-02-03T04:45:20.650" v="4794" actId="478"/>
          <ac:spMkLst>
            <pc:docMk/>
            <pc:sldMk cId="414328924" sldId="460"/>
            <ac:spMk id="17" creationId="{9D1F245E-4223-46C8-90BE-B889E7ABC934}"/>
          </ac:spMkLst>
        </pc:spChg>
        <pc:spChg chg="add del mod">
          <ac:chgData name="Phuc Che" userId="bcc4f1da-3162-494a-ac0c-31960df10ead" providerId="ADAL" clId="{226733F4-6940-45F0-8E67-DBA3BEB5A0FF}" dt="2023-02-03T04:45:22.096" v="4795" actId="478"/>
          <ac:spMkLst>
            <pc:docMk/>
            <pc:sldMk cId="414328924" sldId="460"/>
            <ac:spMk id="18" creationId="{0128C938-A467-43F6-B332-B8ADB35377D3}"/>
          </ac:spMkLst>
        </pc:spChg>
        <pc:picChg chg="del">
          <ac:chgData name="Phuc Che" userId="bcc4f1da-3162-494a-ac0c-31960df10ead" providerId="ADAL" clId="{226733F4-6940-45F0-8E67-DBA3BEB5A0FF}" dt="2023-02-03T04:30:01.265" v="4283" actId="478"/>
          <ac:picMkLst>
            <pc:docMk/>
            <pc:sldMk cId="414328924" sldId="460"/>
            <ac:picMk id="4" creationId="{8B650EC5-BEF3-48DA-8848-672489761786}"/>
          </ac:picMkLst>
        </pc:picChg>
        <pc:picChg chg="add mod">
          <ac:chgData name="Phuc Che" userId="bcc4f1da-3162-494a-ac0c-31960df10ead" providerId="ADAL" clId="{226733F4-6940-45F0-8E67-DBA3BEB5A0FF}" dt="2023-02-03T04:32:45.159" v="4288" actId="1076"/>
          <ac:picMkLst>
            <pc:docMk/>
            <pc:sldMk cId="414328924" sldId="460"/>
            <ac:picMk id="5" creationId="{7FE199D7-C9C4-40A2-8B13-5F2FBE1A22FE}"/>
          </ac:picMkLst>
        </pc:picChg>
        <pc:picChg chg="add del mod">
          <ac:chgData name="Phuc Che" userId="bcc4f1da-3162-494a-ac0c-31960df10ead" providerId="ADAL" clId="{226733F4-6940-45F0-8E67-DBA3BEB5A0FF}" dt="2023-02-03T04:43:23.977" v="4775" actId="478"/>
          <ac:picMkLst>
            <pc:docMk/>
            <pc:sldMk cId="414328924" sldId="460"/>
            <ac:picMk id="10" creationId="{46852116-39C4-4A5D-B23A-A4BA8F91AC3D}"/>
          </ac:picMkLst>
        </pc:picChg>
        <pc:picChg chg="add mod">
          <ac:chgData name="Phuc Che" userId="bcc4f1da-3162-494a-ac0c-31960df10ead" providerId="ADAL" clId="{226733F4-6940-45F0-8E67-DBA3BEB5A0FF}" dt="2023-02-03T04:43:09.720" v="4774" actId="1076"/>
          <ac:picMkLst>
            <pc:docMk/>
            <pc:sldMk cId="414328924" sldId="460"/>
            <ac:picMk id="12" creationId="{D8B56D7C-F4DF-4538-A0AF-411C5A558279}"/>
          </ac:picMkLst>
        </pc:picChg>
        <pc:picChg chg="add mod">
          <ac:chgData name="Phuc Che" userId="bcc4f1da-3162-494a-ac0c-31960df10ead" providerId="ADAL" clId="{226733F4-6940-45F0-8E67-DBA3BEB5A0FF}" dt="2023-02-03T04:43:29.412" v="4778" actId="1076"/>
          <ac:picMkLst>
            <pc:docMk/>
            <pc:sldMk cId="414328924" sldId="460"/>
            <ac:picMk id="14" creationId="{5C08B10D-EECB-4B85-8E99-28B3F18D5DE3}"/>
          </ac:picMkLst>
        </pc:picChg>
        <pc:picChg chg="add mod">
          <ac:chgData name="Phuc Che" userId="bcc4f1da-3162-494a-ac0c-31960df10ead" providerId="ADAL" clId="{226733F4-6940-45F0-8E67-DBA3BEB5A0FF}" dt="2023-02-03T04:44:19.967" v="4783" actId="1076"/>
          <ac:picMkLst>
            <pc:docMk/>
            <pc:sldMk cId="414328924" sldId="460"/>
            <ac:picMk id="16" creationId="{09F34499-5F9C-47AD-B9CF-283E5FA81108}"/>
          </ac:picMkLst>
        </pc:picChg>
      </pc:sldChg>
      <pc:sldChg chg="addSp delSp modSp add mod">
        <pc:chgData name="Phuc Che" userId="bcc4f1da-3162-494a-ac0c-31960df10ead" providerId="ADAL" clId="{226733F4-6940-45F0-8E67-DBA3BEB5A0FF}" dt="2023-02-08T02:36:40.134" v="15740" actId="20577"/>
        <pc:sldMkLst>
          <pc:docMk/>
          <pc:sldMk cId="632572064" sldId="461"/>
        </pc:sldMkLst>
        <pc:spChg chg="mod">
          <ac:chgData name="Phuc Che" userId="bcc4f1da-3162-494a-ac0c-31960df10ead" providerId="ADAL" clId="{226733F4-6940-45F0-8E67-DBA3BEB5A0FF}" dt="2023-02-03T07:12:15.958" v="6473" actId="20577"/>
          <ac:spMkLst>
            <pc:docMk/>
            <pc:sldMk cId="632572064" sldId="461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3T06:31:20.427" v="5653" actId="20577"/>
          <ac:spMkLst>
            <pc:docMk/>
            <pc:sldMk cId="632572064" sldId="461"/>
            <ac:spMk id="7" creationId="{409CD378-DE03-4FFA-9A54-9C9B5E23A419}"/>
          </ac:spMkLst>
        </pc:spChg>
        <pc:spChg chg="add mod">
          <ac:chgData name="Phuc Che" userId="bcc4f1da-3162-494a-ac0c-31960df10ead" providerId="ADAL" clId="{226733F4-6940-45F0-8E67-DBA3BEB5A0FF}" dt="2023-02-03T06:30:13.723" v="5602" actId="1076"/>
          <ac:spMkLst>
            <pc:docMk/>
            <pc:sldMk cId="632572064" sldId="461"/>
            <ac:spMk id="8" creationId="{29383A62-69FA-4354-9A9A-A4694D372E09}"/>
          </ac:spMkLst>
        </pc:spChg>
        <pc:spChg chg="del">
          <ac:chgData name="Phuc Che" userId="bcc4f1da-3162-494a-ac0c-31960df10ead" providerId="ADAL" clId="{226733F4-6940-45F0-8E67-DBA3BEB5A0FF}" dt="2023-02-03T06:19:27.379" v="5267" actId="478"/>
          <ac:spMkLst>
            <pc:docMk/>
            <pc:sldMk cId="632572064" sldId="461"/>
            <ac:spMk id="14" creationId="{4BF65BD0-293B-4099-BEA9-E0D4EF566146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16" creationId="{6EDFE3DD-41AA-4E04-B62C-FD2D0358B522}"/>
          </ac:spMkLst>
        </pc:spChg>
        <pc:spChg chg="add mod">
          <ac:chgData name="Phuc Che" userId="bcc4f1da-3162-494a-ac0c-31960df10ead" providerId="ADAL" clId="{226733F4-6940-45F0-8E67-DBA3BEB5A0FF}" dt="2023-02-08T02:36:40.134" v="15740" actId="20577"/>
          <ac:spMkLst>
            <pc:docMk/>
            <pc:sldMk cId="632572064" sldId="461"/>
            <ac:spMk id="17" creationId="{07184D29-0B66-4450-950E-D6ABAF0B4F60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18" creationId="{6EDF9C1C-9D97-4A4B-AB97-968E0D0E9D0B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19" creationId="{45A9C19F-BBA6-4BF6-9173-46692CE23248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20" creationId="{03EA0D38-16EF-475B-84EF-191C114A2766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21" creationId="{51D12F36-7F4E-4421-9AB1-7E45F01A41FA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31" creationId="{191C6E20-316C-4DDC-9F31-59ABAB755A12}"/>
          </ac:spMkLst>
        </pc:spChg>
        <pc:spChg chg="del">
          <ac:chgData name="Phuc Che" userId="bcc4f1da-3162-494a-ac0c-31960df10ead" providerId="ADAL" clId="{226733F4-6940-45F0-8E67-DBA3BEB5A0FF}" dt="2023-02-03T06:19:25.726" v="5266" actId="478"/>
          <ac:spMkLst>
            <pc:docMk/>
            <pc:sldMk cId="632572064" sldId="461"/>
            <ac:spMk id="32" creationId="{7F81A4D6-0490-4804-B9C0-922FA939D2A5}"/>
          </ac:spMkLst>
        </pc:spChg>
        <pc:picChg chg="add mod">
          <ac:chgData name="Phuc Che" userId="bcc4f1da-3162-494a-ac0c-31960df10ead" providerId="ADAL" clId="{226733F4-6940-45F0-8E67-DBA3BEB5A0FF}" dt="2023-02-03T06:21:00.410" v="5279" actId="1076"/>
          <ac:picMkLst>
            <pc:docMk/>
            <pc:sldMk cId="632572064" sldId="461"/>
            <ac:picMk id="4" creationId="{2C368F64-57C1-4A03-9996-AA6E2B30BEDC}"/>
          </ac:picMkLst>
        </pc:picChg>
        <pc:picChg chg="add del mod">
          <ac:chgData name="Phuc Che" userId="bcc4f1da-3162-494a-ac0c-31960df10ead" providerId="ADAL" clId="{226733F4-6940-45F0-8E67-DBA3BEB5A0FF}" dt="2023-02-03T06:29:35.527" v="5569" actId="478"/>
          <ac:picMkLst>
            <pc:docMk/>
            <pc:sldMk cId="632572064" sldId="461"/>
            <ac:picMk id="6" creationId="{91ABD8A6-159A-417A-8AD0-EF3867ADE790}"/>
          </ac:picMkLst>
        </pc:picChg>
        <pc:cxnChg chg="del mod">
          <ac:chgData name="Phuc Che" userId="bcc4f1da-3162-494a-ac0c-31960df10ead" providerId="ADAL" clId="{226733F4-6940-45F0-8E67-DBA3BEB5A0FF}" dt="2023-02-03T06:19:25.726" v="5266" actId="478"/>
          <ac:cxnSpMkLst>
            <pc:docMk/>
            <pc:sldMk cId="632572064" sldId="461"/>
            <ac:cxnSpMk id="23" creationId="{B47BD915-869A-4345-A4E7-197002C5FAFA}"/>
          </ac:cxnSpMkLst>
        </pc:cxnChg>
        <pc:cxnChg chg="del mod">
          <ac:chgData name="Phuc Che" userId="bcc4f1da-3162-494a-ac0c-31960df10ead" providerId="ADAL" clId="{226733F4-6940-45F0-8E67-DBA3BEB5A0FF}" dt="2023-02-03T06:19:25.726" v="5266" actId="478"/>
          <ac:cxnSpMkLst>
            <pc:docMk/>
            <pc:sldMk cId="632572064" sldId="461"/>
            <ac:cxnSpMk id="24" creationId="{7A1963D9-9A7C-445C-8D96-CCBC9BA276B3}"/>
          </ac:cxnSpMkLst>
        </pc:cxnChg>
        <pc:cxnChg chg="del mod">
          <ac:chgData name="Phuc Che" userId="bcc4f1da-3162-494a-ac0c-31960df10ead" providerId="ADAL" clId="{226733F4-6940-45F0-8E67-DBA3BEB5A0FF}" dt="2023-02-03T06:19:25.726" v="5266" actId="478"/>
          <ac:cxnSpMkLst>
            <pc:docMk/>
            <pc:sldMk cId="632572064" sldId="461"/>
            <ac:cxnSpMk id="28" creationId="{5606B1C3-284A-41CF-9AE5-5407D01DE85A}"/>
          </ac:cxnSpMkLst>
        </pc:cxnChg>
        <pc:cxnChg chg="del mod">
          <ac:chgData name="Phuc Che" userId="bcc4f1da-3162-494a-ac0c-31960df10ead" providerId="ADAL" clId="{226733F4-6940-45F0-8E67-DBA3BEB5A0FF}" dt="2023-02-03T06:19:25.726" v="5266" actId="478"/>
          <ac:cxnSpMkLst>
            <pc:docMk/>
            <pc:sldMk cId="632572064" sldId="461"/>
            <ac:cxnSpMk id="33" creationId="{C16EF633-6D95-476B-926A-BEF90D592E00}"/>
          </ac:cxnSpMkLst>
        </pc:cxnChg>
        <pc:cxnChg chg="del mod">
          <ac:chgData name="Phuc Che" userId="bcc4f1da-3162-494a-ac0c-31960df10ead" providerId="ADAL" clId="{226733F4-6940-45F0-8E67-DBA3BEB5A0FF}" dt="2023-02-03T06:19:25.726" v="5266" actId="478"/>
          <ac:cxnSpMkLst>
            <pc:docMk/>
            <pc:sldMk cId="632572064" sldId="461"/>
            <ac:cxnSpMk id="35" creationId="{F9CC5F28-DC6C-479F-B3C5-C6AFC02E1E27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8T02:36:46.929" v="15758" actId="20577"/>
        <pc:sldMkLst>
          <pc:docMk/>
          <pc:sldMk cId="3192130390" sldId="462"/>
        </pc:sldMkLst>
        <pc:spChg chg="mod">
          <ac:chgData name="Phuc Che" userId="bcc4f1da-3162-494a-ac0c-31960df10ead" providerId="ADAL" clId="{226733F4-6940-45F0-8E67-DBA3BEB5A0FF}" dt="2023-02-03T07:12:24.077" v="6481" actId="20577"/>
          <ac:spMkLst>
            <pc:docMk/>
            <pc:sldMk cId="3192130390" sldId="462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6:30:29.866" v="5604" actId="478"/>
          <ac:spMkLst>
            <pc:docMk/>
            <pc:sldMk cId="3192130390" sldId="462"/>
            <ac:spMk id="7" creationId="{409CD378-DE03-4FFA-9A54-9C9B5E23A419}"/>
          </ac:spMkLst>
        </pc:spChg>
        <pc:spChg chg="mod">
          <ac:chgData name="Phuc Che" userId="bcc4f1da-3162-494a-ac0c-31960df10ead" providerId="ADAL" clId="{226733F4-6940-45F0-8E67-DBA3BEB5A0FF}" dt="2023-02-03T07:52:07.919" v="7219" actId="1036"/>
          <ac:spMkLst>
            <pc:docMk/>
            <pc:sldMk cId="3192130390" sldId="462"/>
            <ac:spMk id="8" creationId="{29383A62-69FA-4354-9A9A-A4694D372E09}"/>
          </ac:spMkLst>
        </pc:spChg>
        <pc:spChg chg="add del mod">
          <ac:chgData name="Phuc Che" userId="bcc4f1da-3162-494a-ac0c-31960df10ead" providerId="ADAL" clId="{226733F4-6940-45F0-8E67-DBA3BEB5A0FF}" dt="2023-02-03T06:48:54.763" v="5880" actId="478"/>
          <ac:spMkLst>
            <pc:docMk/>
            <pc:sldMk cId="3192130390" sldId="462"/>
            <ac:spMk id="10" creationId="{1661AC7E-747F-42D5-A34E-2C1F153FAC1B}"/>
          </ac:spMkLst>
        </pc:spChg>
        <pc:spChg chg="add mod">
          <ac:chgData name="Phuc Che" userId="bcc4f1da-3162-494a-ac0c-31960df10ead" providerId="ADAL" clId="{226733F4-6940-45F0-8E67-DBA3BEB5A0FF}" dt="2023-02-03T07:52:16.630" v="7223" actId="1035"/>
          <ac:spMkLst>
            <pc:docMk/>
            <pc:sldMk cId="3192130390" sldId="462"/>
            <ac:spMk id="11" creationId="{A07A7B6C-9362-4696-A43D-7286C3B43434}"/>
          </ac:spMkLst>
        </pc:spChg>
        <pc:spChg chg="add mod">
          <ac:chgData name="Phuc Che" userId="bcc4f1da-3162-494a-ac0c-31960df10ead" providerId="ADAL" clId="{226733F4-6940-45F0-8E67-DBA3BEB5A0FF}" dt="2023-02-08T00:53:58.066" v="14246" actId="20577"/>
          <ac:spMkLst>
            <pc:docMk/>
            <pc:sldMk cId="3192130390" sldId="462"/>
            <ac:spMk id="12" creationId="{E26C3234-050C-4085-8D7D-F3FDF2CBDAB9}"/>
          </ac:spMkLst>
        </pc:spChg>
        <pc:spChg chg="mod">
          <ac:chgData name="Phuc Che" userId="bcc4f1da-3162-494a-ac0c-31960df10ead" providerId="ADAL" clId="{226733F4-6940-45F0-8E67-DBA3BEB5A0FF}" dt="2023-02-08T02:36:46.929" v="15758" actId="20577"/>
          <ac:spMkLst>
            <pc:docMk/>
            <pc:sldMk cId="3192130390" sldId="462"/>
            <ac:spMk id="17" creationId="{07184D29-0B66-4450-950E-D6ABAF0B4F60}"/>
          </ac:spMkLst>
        </pc:spChg>
        <pc:picChg chg="del">
          <ac:chgData name="Phuc Che" userId="bcc4f1da-3162-494a-ac0c-31960df10ead" providerId="ADAL" clId="{226733F4-6940-45F0-8E67-DBA3BEB5A0FF}" dt="2023-02-03T06:32:00.341" v="5654" actId="478"/>
          <ac:picMkLst>
            <pc:docMk/>
            <pc:sldMk cId="3192130390" sldId="462"/>
            <ac:picMk id="4" creationId="{2C368F64-57C1-4A03-9996-AA6E2B30BEDC}"/>
          </ac:picMkLst>
        </pc:picChg>
        <pc:picChg chg="add mod">
          <ac:chgData name="Phuc Che" userId="bcc4f1da-3162-494a-ac0c-31960df10ead" providerId="ADAL" clId="{226733F4-6940-45F0-8E67-DBA3BEB5A0FF}" dt="2023-02-03T06:32:51.016" v="5664" actId="1038"/>
          <ac:picMkLst>
            <pc:docMk/>
            <pc:sldMk cId="3192130390" sldId="462"/>
            <ac:picMk id="5" creationId="{85DF440F-0F8C-4DCD-BF2D-86E4CA0EC003}"/>
          </ac:picMkLst>
        </pc:picChg>
        <pc:picChg chg="add mod">
          <ac:chgData name="Phuc Che" userId="bcc4f1da-3162-494a-ac0c-31960df10ead" providerId="ADAL" clId="{226733F4-6940-45F0-8E67-DBA3BEB5A0FF}" dt="2023-02-03T07:52:10.689" v="7221" actId="1035"/>
          <ac:picMkLst>
            <pc:docMk/>
            <pc:sldMk cId="3192130390" sldId="462"/>
            <ac:picMk id="9" creationId="{6D4AC29A-C3A6-475D-9128-14B17DA0D48C}"/>
          </ac:picMkLst>
        </pc:picChg>
      </pc:sldChg>
      <pc:sldChg chg="addSp delSp modSp add mod">
        <pc:chgData name="Phuc Che" userId="bcc4f1da-3162-494a-ac0c-31960df10ead" providerId="ADAL" clId="{226733F4-6940-45F0-8E67-DBA3BEB5A0FF}" dt="2023-02-03T07:48:07.471" v="7116" actId="1076"/>
        <pc:sldMkLst>
          <pc:docMk/>
          <pc:sldMk cId="796578011" sldId="463"/>
        </pc:sldMkLst>
        <pc:spChg chg="mod">
          <ac:chgData name="Phuc Che" userId="bcc4f1da-3162-494a-ac0c-31960df10ead" providerId="ADAL" clId="{226733F4-6940-45F0-8E67-DBA3BEB5A0FF}" dt="2023-02-03T07:12:29.335" v="6487" actId="20577"/>
          <ac:spMkLst>
            <pc:docMk/>
            <pc:sldMk cId="796578011" sldId="463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6:54:36.924" v="6042" actId="478"/>
          <ac:spMkLst>
            <pc:docMk/>
            <pc:sldMk cId="796578011" sldId="463"/>
            <ac:spMk id="8" creationId="{29383A62-69FA-4354-9A9A-A4694D372E09}"/>
          </ac:spMkLst>
        </pc:spChg>
        <pc:spChg chg="del">
          <ac:chgData name="Phuc Che" userId="bcc4f1da-3162-494a-ac0c-31960df10ead" providerId="ADAL" clId="{226733F4-6940-45F0-8E67-DBA3BEB5A0FF}" dt="2023-02-03T06:54:37.885" v="6043" actId="478"/>
          <ac:spMkLst>
            <pc:docMk/>
            <pc:sldMk cId="796578011" sldId="463"/>
            <ac:spMk id="11" creationId="{A07A7B6C-9362-4696-A43D-7286C3B43434}"/>
          </ac:spMkLst>
        </pc:spChg>
        <pc:spChg chg="del">
          <ac:chgData name="Phuc Che" userId="bcc4f1da-3162-494a-ac0c-31960df10ead" providerId="ADAL" clId="{226733F4-6940-45F0-8E67-DBA3BEB5A0FF}" dt="2023-02-03T06:54:39.561" v="6044" actId="478"/>
          <ac:spMkLst>
            <pc:docMk/>
            <pc:sldMk cId="796578011" sldId="463"/>
            <ac:spMk id="12" creationId="{E26C3234-050C-4085-8D7D-F3FDF2CBDAB9}"/>
          </ac:spMkLst>
        </pc:spChg>
        <pc:spChg chg="add mod">
          <ac:chgData name="Phuc Che" userId="bcc4f1da-3162-494a-ac0c-31960df10ead" providerId="ADAL" clId="{226733F4-6940-45F0-8E67-DBA3BEB5A0FF}" dt="2023-02-03T07:00:29.902" v="6127" actId="20577"/>
          <ac:spMkLst>
            <pc:docMk/>
            <pc:sldMk cId="796578011" sldId="463"/>
            <ac:spMk id="13" creationId="{C573C5E6-B1BD-45EF-9689-110A7CCE590C}"/>
          </ac:spMkLst>
        </pc:spChg>
        <pc:spChg chg="add mod">
          <ac:chgData name="Phuc Che" userId="bcc4f1da-3162-494a-ac0c-31960df10ead" providerId="ADAL" clId="{226733F4-6940-45F0-8E67-DBA3BEB5A0FF}" dt="2023-02-03T07:00:32.792" v="6128" actId="20577"/>
          <ac:spMkLst>
            <pc:docMk/>
            <pc:sldMk cId="796578011" sldId="463"/>
            <ac:spMk id="14" creationId="{2AF0D83A-FAEC-48A1-A627-F152C6475D2F}"/>
          </ac:spMkLst>
        </pc:spChg>
        <pc:spChg chg="mod">
          <ac:chgData name="Phuc Che" userId="bcc4f1da-3162-494a-ac0c-31960df10ead" providerId="ADAL" clId="{226733F4-6940-45F0-8E67-DBA3BEB5A0FF}" dt="2023-02-03T06:54:01.089" v="6041" actId="20577"/>
          <ac:spMkLst>
            <pc:docMk/>
            <pc:sldMk cId="796578011" sldId="463"/>
            <ac:spMk id="17" creationId="{07184D29-0B66-4450-950E-D6ABAF0B4F60}"/>
          </ac:spMkLst>
        </pc:spChg>
        <pc:spChg chg="add mod">
          <ac:chgData name="Phuc Che" userId="bcc4f1da-3162-494a-ac0c-31960df10ead" providerId="ADAL" clId="{226733F4-6940-45F0-8E67-DBA3BEB5A0FF}" dt="2023-02-03T07:48:07.471" v="7116" actId="1076"/>
          <ac:spMkLst>
            <pc:docMk/>
            <pc:sldMk cId="796578011" sldId="463"/>
            <ac:spMk id="27" creationId="{F2975904-ECF9-4274-925C-254743E26934}"/>
          </ac:spMkLst>
        </pc:spChg>
        <pc:picChg chg="add mod">
          <ac:chgData name="Phuc Che" userId="bcc4f1da-3162-494a-ac0c-31960df10ead" providerId="ADAL" clId="{226733F4-6940-45F0-8E67-DBA3BEB5A0FF}" dt="2023-02-03T07:01:49.894" v="6136" actId="14100"/>
          <ac:picMkLst>
            <pc:docMk/>
            <pc:sldMk cId="796578011" sldId="463"/>
            <ac:picMk id="4" creationId="{9DD37469-AA9C-4080-900B-0F525E1779CC}"/>
          </ac:picMkLst>
        </pc:picChg>
        <pc:picChg chg="del">
          <ac:chgData name="Phuc Che" userId="bcc4f1da-3162-494a-ac0c-31960df10ead" providerId="ADAL" clId="{226733F4-6940-45F0-8E67-DBA3BEB5A0FF}" dt="2023-02-03T06:54:36.924" v="6042" actId="478"/>
          <ac:picMkLst>
            <pc:docMk/>
            <pc:sldMk cId="796578011" sldId="463"/>
            <ac:picMk id="5" creationId="{85DF440F-0F8C-4DCD-BF2D-86E4CA0EC003}"/>
          </ac:picMkLst>
        </pc:picChg>
        <pc:picChg chg="add mod">
          <ac:chgData name="Phuc Che" userId="bcc4f1da-3162-494a-ac0c-31960df10ead" providerId="ADAL" clId="{226733F4-6940-45F0-8E67-DBA3BEB5A0FF}" dt="2023-02-03T07:00:03.566" v="6111" actId="14100"/>
          <ac:picMkLst>
            <pc:docMk/>
            <pc:sldMk cId="796578011" sldId="463"/>
            <ac:picMk id="7" creationId="{70AABFC3-BC3D-4E24-933D-28AEE48DF147}"/>
          </ac:picMkLst>
        </pc:picChg>
        <pc:picChg chg="del">
          <ac:chgData name="Phuc Che" userId="bcc4f1da-3162-494a-ac0c-31960df10ead" providerId="ADAL" clId="{226733F4-6940-45F0-8E67-DBA3BEB5A0FF}" dt="2023-02-03T06:54:36.924" v="6042" actId="478"/>
          <ac:picMkLst>
            <pc:docMk/>
            <pc:sldMk cId="796578011" sldId="463"/>
            <ac:picMk id="9" creationId="{6D4AC29A-C3A6-475D-9128-14B17DA0D48C}"/>
          </ac:picMkLst>
        </pc:picChg>
        <pc:cxnChg chg="add del mod">
          <ac:chgData name="Phuc Che" userId="bcc4f1da-3162-494a-ac0c-31960df10ead" providerId="ADAL" clId="{226733F4-6940-45F0-8E67-DBA3BEB5A0FF}" dt="2023-02-03T07:03:21.624" v="6146" actId="478"/>
          <ac:cxnSpMkLst>
            <pc:docMk/>
            <pc:sldMk cId="796578011" sldId="463"/>
            <ac:cxnSpMk id="15" creationId="{47D2F59B-D758-4F10-9655-FB540EE6F792}"/>
          </ac:cxnSpMkLst>
        </pc:cxnChg>
        <pc:cxnChg chg="add del mod">
          <ac:chgData name="Phuc Che" userId="bcc4f1da-3162-494a-ac0c-31960df10ead" providerId="ADAL" clId="{226733F4-6940-45F0-8E67-DBA3BEB5A0FF}" dt="2023-02-03T07:03:19.504" v="6145" actId="478"/>
          <ac:cxnSpMkLst>
            <pc:docMk/>
            <pc:sldMk cId="796578011" sldId="463"/>
            <ac:cxnSpMk id="18" creationId="{3CD50EB4-EF61-45DE-A34A-B752ED28704E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8T02:48:00.850" v="15927" actId="20577"/>
        <pc:sldMkLst>
          <pc:docMk/>
          <pc:sldMk cId="1863799284" sldId="464"/>
        </pc:sldMkLst>
        <pc:spChg chg="mod">
          <ac:chgData name="Phuc Che" userId="bcc4f1da-3162-494a-ac0c-31960df10ead" providerId="ADAL" clId="{226733F4-6940-45F0-8E67-DBA3BEB5A0FF}" dt="2023-02-03T07:12:34.512" v="6493" actId="20577"/>
          <ac:spMkLst>
            <pc:docMk/>
            <pc:sldMk cId="1863799284" sldId="464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8T02:48:00.850" v="15927" actId="20577"/>
          <ac:spMkLst>
            <pc:docMk/>
            <pc:sldMk cId="1863799284" sldId="464"/>
            <ac:spMk id="6" creationId="{11A0CC9A-0B3B-4764-9FFC-3CB752CC8E14}"/>
          </ac:spMkLst>
        </pc:spChg>
        <pc:spChg chg="add del mod">
          <ac:chgData name="Phuc Che" userId="bcc4f1da-3162-494a-ac0c-31960df10ead" providerId="ADAL" clId="{226733F4-6940-45F0-8E67-DBA3BEB5A0FF}" dt="2023-02-03T07:24:32.279" v="6620" actId="478"/>
          <ac:spMkLst>
            <pc:docMk/>
            <pc:sldMk cId="1863799284" sldId="464"/>
            <ac:spMk id="8" creationId="{F3F0438E-F962-4805-96EB-3124C525A587}"/>
          </ac:spMkLst>
        </pc:spChg>
        <pc:spChg chg="add del mod">
          <ac:chgData name="Phuc Che" userId="bcc4f1da-3162-494a-ac0c-31960df10ead" providerId="ADAL" clId="{226733F4-6940-45F0-8E67-DBA3BEB5A0FF}" dt="2023-02-03T07:37:40.081" v="6696" actId="478"/>
          <ac:spMkLst>
            <pc:docMk/>
            <pc:sldMk cId="1863799284" sldId="464"/>
            <ac:spMk id="9" creationId="{5B4F12A9-4826-482B-AFE0-E5D9A5A38F53}"/>
          </ac:spMkLst>
        </pc:spChg>
        <pc:spChg chg="add del mod">
          <ac:chgData name="Phuc Che" userId="bcc4f1da-3162-494a-ac0c-31960df10ead" providerId="ADAL" clId="{226733F4-6940-45F0-8E67-DBA3BEB5A0FF}" dt="2023-02-03T07:39:58.724" v="6729" actId="478"/>
          <ac:spMkLst>
            <pc:docMk/>
            <pc:sldMk cId="1863799284" sldId="464"/>
            <ac:spMk id="10" creationId="{2EE3B69B-B6B8-4E7F-AEDF-B90BC960F068}"/>
          </ac:spMkLst>
        </pc:spChg>
        <pc:spChg chg="add del mod">
          <ac:chgData name="Phuc Che" userId="bcc4f1da-3162-494a-ac0c-31960df10ead" providerId="ADAL" clId="{226733F4-6940-45F0-8E67-DBA3BEB5A0FF}" dt="2023-02-03T07:49:16.165" v="7217" actId="478"/>
          <ac:spMkLst>
            <pc:docMk/>
            <pc:sldMk cId="1863799284" sldId="464"/>
            <ac:spMk id="11" creationId="{FCD3ED81-FBAE-4F77-BEED-773F15F4BDCA}"/>
          </ac:spMkLst>
        </pc:spChg>
        <pc:spChg chg="mod">
          <ac:chgData name="Phuc Che" userId="bcc4f1da-3162-494a-ac0c-31960df10ead" providerId="ADAL" clId="{226733F4-6940-45F0-8E67-DBA3BEB5A0FF}" dt="2023-02-03T07:04:44.493" v="6174" actId="20577"/>
          <ac:spMkLst>
            <pc:docMk/>
            <pc:sldMk cId="1863799284" sldId="464"/>
            <ac:spMk id="13" creationId="{C573C5E6-B1BD-45EF-9689-110A7CCE590C}"/>
          </ac:spMkLst>
        </pc:spChg>
        <pc:spChg chg="del">
          <ac:chgData name="Phuc Che" userId="bcc4f1da-3162-494a-ac0c-31960df10ead" providerId="ADAL" clId="{226733F4-6940-45F0-8E67-DBA3BEB5A0FF}" dt="2023-02-03T07:04:02.855" v="6161" actId="478"/>
          <ac:spMkLst>
            <pc:docMk/>
            <pc:sldMk cId="1863799284" sldId="464"/>
            <ac:spMk id="14" creationId="{2AF0D83A-FAEC-48A1-A627-F152C6475D2F}"/>
          </ac:spMkLst>
        </pc:spChg>
        <pc:spChg chg="mod">
          <ac:chgData name="Phuc Che" userId="bcc4f1da-3162-494a-ac0c-31960df10ead" providerId="ADAL" clId="{226733F4-6940-45F0-8E67-DBA3BEB5A0FF}" dt="2023-02-03T07:03:54.160" v="6158" actId="20577"/>
          <ac:spMkLst>
            <pc:docMk/>
            <pc:sldMk cId="1863799284" sldId="464"/>
            <ac:spMk id="17" creationId="{07184D29-0B66-4450-950E-D6ABAF0B4F60}"/>
          </ac:spMkLst>
        </pc:spChg>
        <pc:picChg chg="del">
          <ac:chgData name="Phuc Che" userId="bcc4f1da-3162-494a-ac0c-31960df10ead" providerId="ADAL" clId="{226733F4-6940-45F0-8E67-DBA3BEB5A0FF}" dt="2023-02-03T07:04:01.307" v="6159" actId="478"/>
          <ac:picMkLst>
            <pc:docMk/>
            <pc:sldMk cId="1863799284" sldId="464"/>
            <ac:picMk id="4" creationId="{9DD37469-AA9C-4080-900B-0F525E1779CC}"/>
          </ac:picMkLst>
        </pc:picChg>
        <pc:picChg chg="add mod">
          <ac:chgData name="Phuc Che" userId="bcc4f1da-3162-494a-ac0c-31960df10ead" providerId="ADAL" clId="{226733F4-6940-45F0-8E67-DBA3BEB5A0FF}" dt="2023-02-03T07:04:31" v="6166" actId="14100"/>
          <ac:picMkLst>
            <pc:docMk/>
            <pc:sldMk cId="1863799284" sldId="464"/>
            <ac:picMk id="5" creationId="{DF365210-38E4-45B2-B275-694C3D9914CA}"/>
          </ac:picMkLst>
        </pc:picChg>
        <pc:picChg chg="del">
          <ac:chgData name="Phuc Che" userId="bcc4f1da-3162-494a-ac0c-31960df10ead" providerId="ADAL" clId="{226733F4-6940-45F0-8E67-DBA3BEB5A0FF}" dt="2023-02-03T07:04:01.841" v="6160" actId="478"/>
          <ac:picMkLst>
            <pc:docMk/>
            <pc:sldMk cId="1863799284" sldId="464"/>
            <ac:picMk id="7" creationId="{70AABFC3-BC3D-4E24-933D-28AEE48DF147}"/>
          </ac:picMkLst>
        </pc:picChg>
      </pc:sldChg>
      <pc:sldChg chg="addSp delSp modSp add mod">
        <pc:chgData name="Phuc Che" userId="bcc4f1da-3162-494a-ac0c-31960df10ead" providerId="ADAL" clId="{226733F4-6940-45F0-8E67-DBA3BEB5A0FF}" dt="2023-02-07T07:08:06.994" v="13048" actId="207"/>
        <pc:sldMkLst>
          <pc:docMk/>
          <pc:sldMk cId="2891192877" sldId="465"/>
        </pc:sldMkLst>
        <pc:spChg chg="mod">
          <ac:chgData name="Phuc Che" userId="bcc4f1da-3162-494a-ac0c-31960df10ead" providerId="ADAL" clId="{226733F4-6940-45F0-8E67-DBA3BEB5A0FF}" dt="2023-02-03T07:13:17.190" v="6540" actId="20577"/>
          <ac:spMkLst>
            <pc:docMk/>
            <pc:sldMk cId="2891192877" sldId="465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7T06:30:04.932" v="12464" actId="478"/>
          <ac:spMkLst>
            <pc:docMk/>
            <pc:sldMk cId="2891192877" sldId="465"/>
            <ac:spMk id="3" creationId="{049D525C-DF91-47DA-A202-7B49346A4831}"/>
          </ac:spMkLst>
        </pc:spChg>
        <pc:spChg chg="add del mod">
          <ac:chgData name="Phuc Che" userId="bcc4f1da-3162-494a-ac0c-31960df10ead" providerId="ADAL" clId="{226733F4-6940-45F0-8E67-DBA3BEB5A0FF}" dt="2023-02-07T06:30:04.932" v="12464" actId="478"/>
          <ac:spMkLst>
            <pc:docMk/>
            <pc:sldMk cId="2891192877" sldId="465"/>
            <ac:spMk id="4" creationId="{CAF8233B-8AB8-428F-9FAA-757A86C779FA}"/>
          </ac:spMkLst>
        </pc:spChg>
        <pc:spChg chg="del">
          <ac:chgData name="Phuc Che" userId="bcc4f1da-3162-494a-ac0c-31960df10ead" providerId="ADAL" clId="{226733F4-6940-45F0-8E67-DBA3BEB5A0FF}" dt="2023-02-03T07:13:22.149" v="6542" actId="478"/>
          <ac:spMkLst>
            <pc:docMk/>
            <pc:sldMk cId="2891192877" sldId="465"/>
            <ac:spMk id="6" creationId="{11A0CC9A-0B3B-4764-9FFC-3CB752CC8E14}"/>
          </ac:spMkLst>
        </pc:spChg>
        <pc:spChg chg="add del mod">
          <ac:chgData name="Phuc Che" userId="bcc4f1da-3162-494a-ac0c-31960df10ead" providerId="ADAL" clId="{226733F4-6940-45F0-8E67-DBA3BEB5A0FF}" dt="2023-02-07T06:30:07.280" v="12465" actId="478"/>
          <ac:spMkLst>
            <pc:docMk/>
            <pc:sldMk cId="2891192877" sldId="465"/>
            <ac:spMk id="7" creationId="{E4C95235-50F4-4C68-AA93-5AFFC7D4026E}"/>
          </ac:spMkLst>
        </pc:spChg>
        <pc:spChg chg="add mod">
          <ac:chgData name="Phuc Che" userId="bcc4f1da-3162-494a-ac0c-31960df10ead" providerId="ADAL" clId="{226733F4-6940-45F0-8E67-DBA3BEB5A0FF}" dt="2023-02-07T06:33:45.496" v="12639" actId="1076"/>
          <ac:spMkLst>
            <pc:docMk/>
            <pc:sldMk cId="2891192877" sldId="465"/>
            <ac:spMk id="8" creationId="{24758541-332B-4AD6-BEFE-11CF9C017062}"/>
          </ac:spMkLst>
        </pc:spChg>
        <pc:spChg chg="add mod">
          <ac:chgData name="Phuc Che" userId="bcc4f1da-3162-494a-ac0c-31960df10ead" providerId="ADAL" clId="{226733F4-6940-45F0-8E67-DBA3BEB5A0FF}" dt="2023-02-07T07:05:08.701" v="12838" actId="1076"/>
          <ac:spMkLst>
            <pc:docMk/>
            <pc:sldMk cId="2891192877" sldId="465"/>
            <ac:spMk id="9" creationId="{32C626AC-4389-412F-9BD2-35A81C1C6186}"/>
          </ac:spMkLst>
        </pc:spChg>
        <pc:spChg chg="add del mod">
          <ac:chgData name="Phuc Che" userId="bcc4f1da-3162-494a-ac0c-31960df10ead" providerId="ADAL" clId="{226733F4-6940-45F0-8E67-DBA3BEB5A0FF}" dt="2023-02-07T06:30:04.932" v="12464" actId="478"/>
          <ac:spMkLst>
            <pc:docMk/>
            <pc:sldMk cId="2891192877" sldId="465"/>
            <ac:spMk id="10" creationId="{D7BFB337-BB7E-4FE6-A814-A4B68B491C69}"/>
          </ac:spMkLst>
        </pc:spChg>
        <pc:spChg chg="del">
          <ac:chgData name="Phuc Che" userId="bcc4f1da-3162-494a-ac0c-31960df10ead" providerId="ADAL" clId="{226733F4-6940-45F0-8E67-DBA3BEB5A0FF}" dt="2023-02-03T07:13:23.746" v="6543" actId="478"/>
          <ac:spMkLst>
            <pc:docMk/>
            <pc:sldMk cId="2891192877" sldId="465"/>
            <ac:spMk id="13" creationId="{C573C5E6-B1BD-45EF-9689-110A7CCE590C}"/>
          </ac:spMkLst>
        </pc:spChg>
        <pc:spChg chg="add mod">
          <ac:chgData name="Phuc Che" userId="bcc4f1da-3162-494a-ac0c-31960df10ead" providerId="ADAL" clId="{226733F4-6940-45F0-8E67-DBA3BEB5A0FF}" dt="2023-02-07T07:08:06.994" v="13048" actId="207"/>
          <ac:spMkLst>
            <pc:docMk/>
            <pc:sldMk cId="2891192877" sldId="465"/>
            <ac:spMk id="15" creationId="{91F5A44C-55ED-4141-B211-9120FE0FB756}"/>
          </ac:spMkLst>
        </pc:spChg>
        <pc:spChg chg="del mod">
          <ac:chgData name="Phuc Che" userId="bcc4f1da-3162-494a-ac0c-31960df10ead" providerId="ADAL" clId="{226733F4-6940-45F0-8E67-DBA3BEB5A0FF}" dt="2023-02-03T08:05:48.308" v="7225" actId="478"/>
          <ac:spMkLst>
            <pc:docMk/>
            <pc:sldMk cId="2891192877" sldId="465"/>
            <ac:spMk id="17" creationId="{07184D29-0B66-4450-950E-D6ABAF0B4F60}"/>
          </ac:spMkLst>
        </pc:spChg>
        <pc:picChg chg="del">
          <ac:chgData name="Phuc Che" userId="bcc4f1da-3162-494a-ac0c-31960df10ead" providerId="ADAL" clId="{226733F4-6940-45F0-8E67-DBA3BEB5A0FF}" dt="2023-02-03T07:13:20.305" v="6541" actId="478"/>
          <ac:picMkLst>
            <pc:docMk/>
            <pc:sldMk cId="2891192877" sldId="465"/>
            <ac:picMk id="5" creationId="{DF365210-38E4-45B2-B275-694C3D9914CA}"/>
          </ac:picMkLst>
        </pc:picChg>
        <pc:picChg chg="add mod">
          <ac:chgData name="Phuc Che" userId="bcc4f1da-3162-494a-ac0c-31960df10ead" providerId="ADAL" clId="{226733F4-6940-45F0-8E67-DBA3BEB5A0FF}" dt="2023-02-07T06:31:56.844" v="12467" actId="1076"/>
          <ac:picMkLst>
            <pc:docMk/>
            <pc:sldMk cId="2891192877" sldId="465"/>
            <ac:picMk id="6" creationId="{4D7F6DBA-2516-46EC-A064-91571E0AC6B4}"/>
          </ac:picMkLst>
        </pc:picChg>
        <pc:cxnChg chg="add mod">
          <ac:chgData name="Phuc Che" userId="bcc4f1da-3162-494a-ac0c-31960df10ead" providerId="ADAL" clId="{226733F4-6940-45F0-8E67-DBA3BEB5A0FF}" dt="2023-02-07T07:07:08.706" v="13035" actId="14100"/>
          <ac:cxnSpMkLst>
            <pc:docMk/>
            <pc:sldMk cId="2891192877" sldId="465"/>
            <ac:cxnSpMk id="12" creationId="{89FBA4F7-8CCF-4275-B8C9-568445A59789}"/>
          </ac:cxnSpMkLst>
        </pc:cxnChg>
      </pc:sldChg>
      <pc:sldChg chg="delSp modSp add del mod">
        <pc:chgData name="Phuc Che" userId="bcc4f1da-3162-494a-ac0c-31960df10ead" providerId="ADAL" clId="{226733F4-6940-45F0-8E67-DBA3BEB5A0FF}" dt="2023-02-07T08:39:22.795" v="13224" actId="2696"/>
        <pc:sldMkLst>
          <pc:docMk/>
          <pc:sldMk cId="486138754" sldId="466"/>
        </pc:sldMkLst>
        <pc:spChg chg="mod">
          <ac:chgData name="Phuc Che" userId="bcc4f1da-3162-494a-ac0c-31960df10ead" providerId="ADAL" clId="{226733F4-6940-45F0-8E67-DBA3BEB5A0FF}" dt="2023-02-06T01:09:13.629" v="8049" actId="20577"/>
          <ac:spMkLst>
            <pc:docMk/>
            <pc:sldMk cId="486138754" sldId="466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3T08:36:25.218" v="7939" actId="478"/>
          <ac:spMkLst>
            <pc:docMk/>
            <pc:sldMk cId="486138754" sldId="466"/>
            <ac:spMk id="3" creationId="{049D525C-DF91-47DA-A202-7B49346A4831}"/>
          </ac:spMkLst>
        </pc:spChg>
        <pc:spChg chg="del">
          <ac:chgData name="Phuc Che" userId="bcc4f1da-3162-494a-ac0c-31960df10ead" providerId="ADAL" clId="{226733F4-6940-45F0-8E67-DBA3BEB5A0FF}" dt="2023-02-03T08:36:25.218" v="7939" actId="478"/>
          <ac:spMkLst>
            <pc:docMk/>
            <pc:sldMk cId="486138754" sldId="466"/>
            <ac:spMk id="4" creationId="{CAF8233B-8AB8-428F-9FAA-757A86C779FA}"/>
          </ac:spMkLst>
        </pc:spChg>
        <pc:spChg chg="del">
          <ac:chgData name="Phuc Che" userId="bcc4f1da-3162-494a-ac0c-31960df10ead" providerId="ADAL" clId="{226733F4-6940-45F0-8E67-DBA3BEB5A0FF}" dt="2023-02-03T08:36:27.583" v="7940" actId="478"/>
          <ac:spMkLst>
            <pc:docMk/>
            <pc:sldMk cId="486138754" sldId="466"/>
            <ac:spMk id="7" creationId="{E4C95235-50F4-4C68-AA93-5AFFC7D4026E}"/>
          </ac:spMkLst>
        </pc:spChg>
        <pc:spChg chg="del">
          <ac:chgData name="Phuc Che" userId="bcc4f1da-3162-494a-ac0c-31960df10ead" providerId="ADAL" clId="{226733F4-6940-45F0-8E67-DBA3BEB5A0FF}" dt="2023-02-03T08:36:25.218" v="7939" actId="478"/>
          <ac:spMkLst>
            <pc:docMk/>
            <pc:sldMk cId="486138754" sldId="466"/>
            <ac:spMk id="10" creationId="{D7BFB337-BB7E-4FE6-A814-A4B68B491C69}"/>
          </ac:spMkLst>
        </pc:spChg>
      </pc:sldChg>
      <pc:sldChg chg="modSp add del mod">
        <pc:chgData name="Phuc Che" userId="bcc4f1da-3162-494a-ac0c-31960df10ead" providerId="ADAL" clId="{226733F4-6940-45F0-8E67-DBA3BEB5A0FF}" dt="2023-02-07T08:39:22.795" v="13224" actId="2696"/>
        <pc:sldMkLst>
          <pc:docMk/>
          <pc:sldMk cId="1234286282" sldId="467"/>
        </pc:sldMkLst>
        <pc:spChg chg="mod">
          <ac:chgData name="Phuc Che" userId="bcc4f1da-3162-494a-ac0c-31960df10ead" providerId="ADAL" clId="{226733F4-6940-45F0-8E67-DBA3BEB5A0FF}" dt="2023-02-06T01:33:55.378" v="8079" actId="20577"/>
          <ac:spMkLst>
            <pc:docMk/>
            <pc:sldMk cId="1234286282" sldId="467"/>
            <ac:spMk id="2" creationId="{00000000-0000-0000-0000-000000000000}"/>
          </ac:spMkLst>
        </pc:spChg>
      </pc:sldChg>
      <pc:sldChg chg="modSp add del mod">
        <pc:chgData name="Phuc Che" userId="bcc4f1da-3162-494a-ac0c-31960df10ead" providerId="ADAL" clId="{226733F4-6940-45F0-8E67-DBA3BEB5A0FF}" dt="2023-02-07T08:39:22.795" v="13224" actId="2696"/>
        <pc:sldMkLst>
          <pc:docMk/>
          <pc:sldMk cId="1688092364" sldId="468"/>
        </pc:sldMkLst>
        <pc:spChg chg="mod">
          <ac:chgData name="Phuc Che" userId="bcc4f1da-3162-494a-ac0c-31960df10ead" providerId="ADAL" clId="{226733F4-6940-45F0-8E67-DBA3BEB5A0FF}" dt="2023-02-06T01:34:27.860" v="8110" actId="20577"/>
          <ac:spMkLst>
            <pc:docMk/>
            <pc:sldMk cId="1688092364" sldId="468"/>
            <ac:spMk id="2" creationId="{00000000-0000-0000-0000-000000000000}"/>
          </ac:spMkLst>
        </pc:spChg>
      </pc:sldChg>
      <pc:sldChg chg="addSp modSp add mod">
        <pc:chgData name="Phuc Che" userId="bcc4f1da-3162-494a-ac0c-31960df10ead" providerId="ADAL" clId="{226733F4-6940-45F0-8E67-DBA3BEB5A0FF}" dt="2023-02-07T09:02:37.999" v="13838" actId="1076"/>
        <pc:sldMkLst>
          <pc:docMk/>
          <pc:sldMk cId="2084724767" sldId="469"/>
        </pc:sldMkLst>
        <pc:spChg chg="mod">
          <ac:chgData name="Phuc Che" userId="bcc4f1da-3162-494a-ac0c-31960df10ead" providerId="ADAL" clId="{226733F4-6940-45F0-8E67-DBA3BEB5A0FF}" dt="2023-02-07T08:43:15.174" v="13302" actId="20577"/>
          <ac:spMkLst>
            <pc:docMk/>
            <pc:sldMk cId="2084724767" sldId="469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7T09:01:29.862" v="13827" actId="113"/>
          <ac:spMkLst>
            <pc:docMk/>
            <pc:sldMk cId="2084724767" sldId="469"/>
            <ac:spMk id="5" creationId="{7201FE81-9C87-49E5-88F3-0C1B5FB645BC}"/>
          </ac:spMkLst>
        </pc:spChg>
        <pc:spChg chg="add mod">
          <ac:chgData name="Phuc Che" userId="bcc4f1da-3162-494a-ac0c-31960df10ead" providerId="ADAL" clId="{226733F4-6940-45F0-8E67-DBA3BEB5A0FF}" dt="2023-02-07T09:01:53.480" v="13833" actId="1076"/>
          <ac:spMkLst>
            <pc:docMk/>
            <pc:sldMk cId="2084724767" sldId="469"/>
            <ac:spMk id="6" creationId="{B6289C85-5EA5-4974-A7DB-419205986813}"/>
          </ac:spMkLst>
        </pc:spChg>
        <pc:spChg chg="add mod">
          <ac:chgData name="Phuc Che" userId="bcc4f1da-3162-494a-ac0c-31960df10ead" providerId="ADAL" clId="{226733F4-6940-45F0-8E67-DBA3BEB5A0FF}" dt="2023-02-07T09:02:02.246" v="13834" actId="1076"/>
          <ac:spMkLst>
            <pc:docMk/>
            <pc:sldMk cId="2084724767" sldId="469"/>
            <ac:spMk id="7" creationId="{D62D6B3E-8FB5-4846-984D-5B7712AED0F7}"/>
          </ac:spMkLst>
        </pc:spChg>
        <pc:spChg chg="add mod">
          <ac:chgData name="Phuc Che" userId="bcc4f1da-3162-494a-ac0c-31960df10ead" providerId="ADAL" clId="{226733F4-6940-45F0-8E67-DBA3BEB5A0FF}" dt="2023-02-07T09:02:07.696" v="13835" actId="1076"/>
          <ac:spMkLst>
            <pc:docMk/>
            <pc:sldMk cId="2084724767" sldId="469"/>
            <ac:spMk id="8" creationId="{2B841544-A358-486A-8DB4-C9D619F7B6D5}"/>
          </ac:spMkLst>
        </pc:spChg>
        <pc:spChg chg="add mod">
          <ac:chgData name="Phuc Che" userId="bcc4f1da-3162-494a-ac0c-31960df10ead" providerId="ADAL" clId="{226733F4-6940-45F0-8E67-DBA3BEB5A0FF}" dt="2023-02-07T09:02:24.677" v="13836" actId="1076"/>
          <ac:spMkLst>
            <pc:docMk/>
            <pc:sldMk cId="2084724767" sldId="469"/>
            <ac:spMk id="9" creationId="{F91AFE56-56E2-413C-9611-B268D3947D7A}"/>
          </ac:spMkLst>
        </pc:spChg>
        <pc:spChg chg="add mod">
          <ac:chgData name="Phuc Che" userId="bcc4f1da-3162-494a-ac0c-31960df10ead" providerId="ADAL" clId="{226733F4-6940-45F0-8E67-DBA3BEB5A0FF}" dt="2023-02-07T09:02:29.244" v="13837" actId="1076"/>
          <ac:spMkLst>
            <pc:docMk/>
            <pc:sldMk cId="2084724767" sldId="469"/>
            <ac:spMk id="10" creationId="{80E55A18-9DF3-4A30-83A5-00D0F772493D}"/>
          </ac:spMkLst>
        </pc:spChg>
        <pc:spChg chg="add mod">
          <ac:chgData name="Phuc Che" userId="bcc4f1da-3162-494a-ac0c-31960df10ead" providerId="ADAL" clId="{226733F4-6940-45F0-8E67-DBA3BEB5A0FF}" dt="2023-02-07T09:02:37.999" v="13838" actId="1076"/>
          <ac:spMkLst>
            <pc:docMk/>
            <pc:sldMk cId="2084724767" sldId="469"/>
            <ac:spMk id="11" creationId="{CAF89579-CA9E-4C6F-9529-236D71350CF2}"/>
          </ac:spMkLst>
        </pc:spChg>
        <pc:picChg chg="add mod">
          <ac:chgData name="Phuc Che" userId="bcc4f1da-3162-494a-ac0c-31960df10ead" providerId="ADAL" clId="{226733F4-6940-45F0-8E67-DBA3BEB5A0FF}" dt="2023-02-07T08:49:51.070" v="13337" actId="1076"/>
          <ac:picMkLst>
            <pc:docMk/>
            <pc:sldMk cId="2084724767" sldId="469"/>
            <ac:picMk id="4" creationId="{04EF45B8-F3AD-45F6-8AED-29D12934218F}"/>
          </ac:picMkLst>
        </pc:picChg>
      </pc:sldChg>
      <pc:sldChg chg="addSp delSp modSp add mod">
        <pc:chgData name="Phuc Che" userId="bcc4f1da-3162-494a-ac0c-31960df10ead" providerId="ADAL" clId="{226733F4-6940-45F0-8E67-DBA3BEB5A0FF}" dt="2023-02-09T00:57:09.720" v="20291" actId="20577"/>
        <pc:sldMkLst>
          <pc:docMk/>
          <pc:sldMk cId="655727473" sldId="470"/>
        </pc:sldMkLst>
        <pc:spChg chg="mod">
          <ac:chgData name="Phuc Che" userId="bcc4f1da-3162-494a-ac0c-31960df10ead" providerId="ADAL" clId="{226733F4-6940-45F0-8E67-DBA3BEB5A0FF}" dt="2023-02-06T01:39:32.335" v="8208" actId="20577"/>
          <ac:spMkLst>
            <pc:docMk/>
            <pc:sldMk cId="655727473" sldId="470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6T01:39:51.997" v="8209" actId="478"/>
          <ac:spMkLst>
            <pc:docMk/>
            <pc:sldMk cId="655727473" sldId="470"/>
            <ac:spMk id="3" creationId="{049D525C-DF91-47DA-A202-7B49346A4831}"/>
          </ac:spMkLst>
        </pc:spChg>
        <pc:spChg chg="add del mod">
          <ac:chgData name="Phuc Che" userId="bcc4f1da-3162-494a-ac0c-31960df10ead" providerId="ADAL" clId="{226733F4-6940-45F0-8E67-DBA3BEB5A0FF}" dt="2023-02-09T00:53:59.979" v="20192" actId="478"/>
          <ac:spMkLst>
            <pc:docMk/>
            <pc:sldMk cId="655727473" sldId="470"/>
            <ac:spMk id="3" creationId="{E389C7AF-16B2-48F8-A5E1-A39B3F348DE5}"/>
          </ac:spMkLst>
        </pc:spChg>
        <pc:spChg chg="del">
          <ac:chgData name="Phuc Che" userId="bcc4f1da-3162-494a-ac0c-31960df10ead" providerId="ADAL" clId="{226733F4-6940-45F0-8E67-DBA3BEB5A0FF}" dt="2023-02-06T01:39:51.997" v="8209" actId="478"/>
          <ac:spMkLst>
            <pc:docMk/>
            <pc:sldMk cId="655727473" sldId="470"/>
            <ac:spMk id="4" creationId="{CAF8233B-8AB8-428F-9FAA-757A86C779FA}"/>
          </ac:spMkLst>
        </pc:spChg>
        <pc:spChg chg="add mod">
          <ac:chgData name="Phuc Che" userId="bcc4f1da-3162-494a-ac0c-31960df10ead" providerId="ADAL" clId="{226733F4-6940-45F0-8E67-DBA3BEB5A0FF}" dt="2023-02-06T01:41:35.589" v="8335" actId="1076"/>
          <ac:spMkLst>
            <pc:docMk/>
            <pc:sldMk cId="655727473" sldId="470"/>
            <ac:spMk id="5" creationId="{93EBE01E-3948-453A-819B-FFDAAD3832C3}"/>
          </ac:spMkLst>
        </pc:spChg>
        <pc:spChg chg="add mod">
          <ac:chgData name="Phuc Che" userId="bcc4f1da-3162-494a-ac0c-31960df10ead" providerId="ADAL" clId="{226733F4-6940-45F0-8E67-DBA3BEB5A0FF}" dt="2023-02-09T00:55:26.455" v="20220" actId="20577"/>
          <ac:spMkLst>
            <pc:docMk/>
            <pc:sldMk cId="655727473" sldId="470"/>
            <ac:spMk id="6" creationId="{424ADD24-131F-4F8F-ADF1-177D7AAD25A3}"/>
          </ac:spMkLst>
        </pc:spChg>
        <pc:spChg chg="del">
          <ac:chgData name="Phuc Che" userId="bcc4f1da-3162-494a-ac0c-31960df10ead" providerId="ADAL" clId="{226733F4-6940-45F0-8E67-DBA3BEB5A0FF}" dt="2023-02-06T01:39:53.833" v="8210" actId="478"/>
          <ac:spMkLst>
            <pc:docMk/>
            <pc:sldMk cId="655727473" sldId="470"/>
            <ac:spMk id="7" creationId="{E4C95235-50F4-4C68-AA93-5AFFC7D4026E}"/>
          </ac:spMkLst>
        </pc:spChg>
        <pc:spChg chg="add mod">
          <ac:chgData name="Phuc Che" userId="bcc4f1da-3162-494a-ac0c-31960df10ead" providerId="ADAL" clId="{226733F4-6940-45F0-8E67-DBA3BEB5A0FF}" dt="2023-02-09T00:55:56.269" v="20243" actId="20577"/>
          <ac:spMkLst>
            <pc:docMk/>
            <pc:sldMk cId="655727473" sldId="470"/>
            <ac:spMk id="9" creationId="{2E76812C-08B2-4C4F-8238-759AAEC8F88E}"/>
          </ac:spMkLst>
        </pc:spChg>
        <pc:spChg chg="del">
          <ac:chgData name="Phuc Che" userId="bcc4f1da-3162-494a-ac0c-31960df10ead" providerId="ADAL" clId="{226733F4-6940-45F0-8E67-DBA3BEB5A0FF}" dt="2023-02-06T01:39:51.997" v="8209" actId="478"/>
          <ac:spMkLst>
            <pc:docMk/>
            <pc:sldMk cId="655727473" sldId="470"/>
            <ac:spMk id="10" creationId="{D7BFB337-BB7E-4FE6-A814-A4B68B491C69}"/>
          </ac:spMkLst>
        </pc:spChg>
        <pc:spChg chg="add mod">
          <ac:chgData name="Phuc Che" userId="bcc4f1da-3162-494a-ac0c-31960df10ead" providerId="ADAL" clId="{226733F4-6940-45F0-8E67-DBA3BEB5A0FF}" dt="2023-02-09T00:56:35.737" v="20268" actId="20577"/>
          <ac:spMkLst>
            <pc:docMk/>
            <pc:sldMk cId="655727473" sldId="470"/>
            <ac:spMk id="11" creationId="{6575A08C-395C-4CE5-A98D-99C6834DD81C}"/>
          </ac:spMkLst>
        </pc:spChg>
        <pc:spChg chg="add mod">
          <ac:chgData name="Phuc Che" userId="bcc4f1da-3162-494a-ac0c-31960df10ead" providerId="ADAL" clId="{226733F4-6940-45F0-8E67-DBA3BEB5A0FF}" dt="2023-02-09T00:57:09.720" v="20291" actId="20577"/>
          <ac:spMkLst>
            <pc:docMk/>
            <pc:sldMk cId="655727473" sldId="470"/>
            <ac:spMk id="12" creationId="{3716A16B-ED0A-4214-9B6E-A8A0C7138442}"/>
          </ac:spMkLst>
        </pc:spChg>
      </pc:sldChg>
      <pc:sldChg chg="addSp delSp modSp add del mod">
        <pc:chgData name="Phuc Che" userId="bcc4f1da-3162-494a-ac0c-31960df10ead" providerId="ADAL" clId="{226733F4-6940-45F0-8E67-DBA3BEB5A0FF}" dt="2023-02-07T07:14:08.884" v="13056" actId="2696"/>
        <pc:sldMkLst>
          <pc:docMk/>
          <pc:sldMk cId="360126451" sldId="471"/>
        </pc:sldMkLst>
        <pc:spChg chg="mod">
          <ac:chgData name="Phuc Che" userId="bcc4f1da-3162-494a-ac0c-31960df10ead" providerId="ADAL" clId="{226733F4-6940-45F0-8E67-DBA3BEB5A0FF}" dt="2023-02-06T01:57:30.241" v="8626" actId="20577"/>
          <ac:spMkLst>
            <pc:docMk/>
            <pc:sldMk cId="360126451" sldId="471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6T01:44:07.192" v="8460" actId="478"/>
          <ac:spMkLst>
            <pc:docMk/>
            <pc:sldMk cId="360126451" sldId="471"/>
            <ac:spMk id="5" creationId="{93EBE01E-3948-453A-819B-FFDAAD3832C3}"/>
          </ac:spMkLst>
        </pc:spChg>
        <pc:spChg chg="del">
          <ac:chgData name="Phuc Che" userId="bcc4f1da-3162-494a-ac0c-31960df10ead" providerId="ADAL" clId="{226733F4-6940-45F0-8E67-DBA3BEB5A0FF}" dt="2023-02-06T01:44:08.717" v="8461" actId="478"/>
          <ac:spMkLst>
            <pc:docMk/>
            <pc:sldMk cId="360126451" sldId="471"/>
            <ac:spMk id="6" creationId="{424ADD24-131F-4F8F-ADF1-177D7AAD25A3}"/>
          </ac:spMkLst>
        </pc:spChg>
        <pc:spChg chg="add mod">
          <ac:chgData name="Phuc Che" userId="bcc4f1da-3162-494a-ac0c-31960df10ead" providerId="ADAL" clId="{226733F4-6940-45F0-8E67-DBA3BEB5A0FF}" dt="2023-02-06T02:01:23.426" v="8704" actId="20577"/>
          <ac:spMkLst>
            <pc:docMk/>
            <pc:sldMk cId="360126451" sldId="471"/>
            <ac:spMk id="7" creationId="{53DF38E0-9CA9-4546-B310-B2B30800ED82}"/>
          </ac:spMkLst>
        </pc:spChg>
        <pc:spChg chg="add mod">
          <ac:chgData name="Phuc Che" userId="bcc4f1da-3162-494a-ac0c-31960df10ead" providerId="ADAL" clId="{226733F4-6940-45F0-8E67-DBA3BEB5A0FF}" dt="2023-02-06T02:03:53.029" v="8751" actId="207"/>
          <ac:spMkLst>
            <pc:docMk/>
            <pc:sldMk cId="360126451" sldId="471"/>
            <ac:spMk id="8" creationId="{72BB9FA8-9843-4CBF-B4E4-516B0C536C32}"/>
          </ac:spMkLst>
        </pc:spChg>
        <pc:spChg chg="del">
          <ac:chgData name="Phuc Che" userId="bcc4f1da-3162-494a-ac0c-31960df10ead" providerId="ADAL" clId="{226733F4-6940-45F0-8E67-DBA3BEB5A0FF}" dt="2023-02-06T01:44:08.717" v="8461" actId="478"/>
          <ac:spMkLst>
            <pc:docMk/>
            <pc:sldMk cId="360126451" sldId="471"/>
            <ac:spMk id="9" creationId="{2E76812C-08B2-4C4F-8238-759AAEC8F88E}"/>
          </ac:spMkLst>
        </pc:spChg>
        <pc:spChg chg="del">
          <ac:chgData name="Phuc Che" userId="bcc4f1da-3162-494a-ac0c-31960df10ead" providerId="ADAL" clId="{226733F4-6940-45F0-8E67-DBA3BEB5A0FF}" dt="2023-02-06T01:44:08.717" v="8461" actId="478"/>
          <ac:spMkLst>
            <pc:docMk/>
            <pc:sldMk cId="360126451" sldId="471"/>
            <ac:spMk id="11" creationId="{6575A08C-395C-4CE5-A98D-99C6834DD81C}"/>
          </ac:spMkLst>
        </pc:spChg>
        <pc:spChg chg="del">
          <ac:chgData name="Phuc Che" userId="bcc4f1da-3162-494a-ac0c-31960df10ead" providerId="ADAL" clId="{226733F4-6940-45F0-8E67-DBA3BEB5A0FF}" dt="2023-02-06T01:44:08.717" v="8461" actId="478"/>
          <ac:spMkLst>
            <pc:docMk/>
            <pc:sldMk cId="360126451" sldId="471"/>
            <ac:spMk id="12" creationId="{3716A16B-ED0A-4214-9B6E-A8A0C7138442}"/>
          </ac:spMkLst>
        </pc:spChg>
        <pc:picChg chg="add">
          <ac:chgData name="Phuc Che" userId="bcc4f1da-3162-494a-ac0c-31960df10ead" providerId="ADAL" clId="{226733F4-6940-45F0-8E67-DBA3BEB5A0FF}" dt="2023-02-06T01:47:48.923" v="8462" actId="22"/>
          <ac:picMkLst>
            <pc:docMk/>
            <pc:sldMk cId="360126451" sldId="471"/>
            <ac:picMk id="4" creationId="{B6CE6513-A1D7-4CD5-8905-04249CDC49FC}"/>
          </ac:picMkLst>
        </pc:picChg>
      </pc:sldChg>
      <pc:sldChg chg="add del">
        <pc:chgData name="Phuc Che" userId="bcc4f1da-3162-494a-ac0c-31960df10ead" providerId="ADAL" clId="{226733F4-6940-45F0-8E67-DBA3BEB5A0FF}" dt="2023-02-07T08:39:22.795" v="13224" actId="2696"/>
        <pc:sldMkLst>
          <pc:docMk/>
          <pc:sldMk cId="2136939606" sldId="472"/>
        </pc:sldMkLst>
      </pc:sldChg>
      <pc:sldChg chg="addSp delSp modSp add del mod">
        <pc:chgData name="Phuc Che" userId="bcc4f1da-3162-494a-ac0c-31960df10ead" providerId="ADAL" clId="{226733F4-6940-45F0-8E67-DBA3BEB5A0FF}" dt="2023-02-07T07:14:08.884" v="13056" actId="2696"/>
        <pc:sldMkLst>
          <pc:docMk/>
          <pc:sldMk cId="1503221760" sldId="473"/>
        </pc:sldMkLst>
        <pc:spChg chg="mod">
          <ac:chgData name="Phuc Che" userId="bcc4f1da-3162-494a-ac0c-31960df10ead" providerId="ADAL" clId="{226733F4-6940-45F0-8E67-DBA3BEB5A0FF}" dt="2023-02-06T01:57:36.975" v="8628"/>
          <ac:spMkLst>
            <pc:docMk/>
            <pc:sldMk cId="1503221760" sldId="473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6T01:56:12.500" v="8592"/>
          <ac:spMkLst>
            <pc:docMk/>
            <pc:sldMk cId="1503221760" sldId="473"/>
            <ac:spMk id="6" creationId="{AB019254-573B-4ED8-92B1-984BCB156D17}"/>
          </ac:spMkLst>
        </pc:spChg>
        <pc:picChg chg="del">
          <ac:chgData name="Phuc Che" userId="bcc4f1da-3162-494a-ac0c-31960df10ead" providerId="ADAL" clId="{226733F4-6940-45F0-8E67-DBA3BEB5A0FF}" dt="2023-02-06T01:53:05.525" v="8465" actId="478"/>
          <ac:picMkLst>
            <pc:docMk/>
            <pc:sldMk cId="1503221760" sldId="473"/>
            <ac:picMk id="4" creationId="{B6CE6513-A1D7-4CD5-8905-04249CDC49FC}"/>
          </ac:picMkLst>
        </pc:picChg>
        <pc:picChg chg="add mod">
          <ac:chgData name="Phuc Che" userId="bcc4f1da-3162-494a-ac0c-31960df10ead" providerId="ADAL" clId="{226733F4-6940-45F0-8E67-DBA3BEB5A0FF}" dt="2023-02-06T01:53:55.044" v="8471" actId="1035"/>
          <ac:picMkLst>
            <pc:docMk/>
            <pc:sldMk cId="1503221760" sldId="473"/>
            <ac:picMk id="5" creationId="{1180A85A-195A-4760-A99A-8DCC6DAFC1BE}"/>
          </ac:picMkLst>
        </pc:picChg>
      </pc:sldChg>
      <pc:sldChg chg="addSp delSp modSp add mod">
        <pc:chgData name="Phuc Che" userId="bcc4f1da-3162-494a-ac0c-31960df10ead" providerId="ADAL" clId="{226733F4-6940-45F0-8E67-DBA3BEB5A0FF}" dt="2023-02-08T03:30:22.644" v="17525" actId="20577"/>
        <pc:sldMkLst>
          <pc:docMk/>
          <pc:sldMk cId="3578219349" sldId="474"/>
        </pc:sldMkLst>
        <pc:spChg chg="mod">
          <ac:chgData name="Phuc Che" userId="bcc4f1da-3162-494a-ac0c-31960df10ead" providerId="ADAL" clId="{226733F4-6940-45F0-8E67-DBA3BEB5A0FF}" dt="2023-02-07T07:10:04.524" v="13055" actId="20577"/>
          <ac:spMkLst>
            <pc:docMk/>
            <pc:sldMk cId="3578219349" sldId="474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6T02:05:26.041" v="8815" actId="478"/>
          <ac:spMkLst>
            <pc:docMk/>
            <pc:sldMk cId="3578219349" sldId="474"/>
            <ac:spMk id="3" creationId="{049D525C-DF91-47DA-A202-7B49346A4831}"/>
          </ac:spMkLst>
        </pc:spChg>
        <pc:spChg chg="del">
          <ac:chgData name="Phuc Che" userId="bcc4f1da-3162-494a-ac0c-31960df10ead" providerId="ADAL" clId="{226733F4-6940-45F0-8E67-DBA3BEB5A0FF}" dt="2023-02-06T02:05:26.041" v="8815" actId="478"/>
          <ac:spMkLst>
            <pc:docMk/>
            <pc:sldMk cId="3578219349" sldId="474"/>
            <ac:spMk id="4" creationId="{CAF8233B-8AB8-428F-9FAA-757A86C779FA}"/>
          </ac:spMkLst>
        </pc:spChg>
        <pc:spChg chg="add mod">
          <ac:chgData name="Phuc Che" userId="bcc4f1da-3162-494a-ac0c-31960df10ead" providerId="ADAL" clId="{226733F4-6940-45F0-8E67-DBA3BEB5A0FF}" dt="2023-02-06T02:06:46.401" v="8872" actId="20577"/>
          <ac:spMkLst>
            <pc:docMk/>
            <pc:sldMk cId="3578219349" sldId="474"/>
            <ac:spMk id="5" creationId="{1B45C50D-0626-48D2-8099-861B2E5F28CF}"/>
          </ac:spMkLst>
        </pc:spChg>
        <pc:spChg chg="del">
          <ac:chgData name="Phuc Che" userId="bcc4f1da-3162-494a-ac0c-31960df10ead" providerId="ADAL" clId="{226733F4-6940-45F0-8E67-DBA3BEB5A0FF}" dt="2023-02-06T02:05:28.814" v="8816" actId="478"/>
          <ac:spMkLst>
            <pc:docMk/>
            <pc:sldMk cId="3578219349" sldId="474"/>
            <ac:spMk id="7" creationId="{E4C95235-50F4-4C68-AA93-5AFFC7D4026E}"/>
          </ac:spMkLst>
        </pc:spChg>
        <pc:spChg chg="add mod">
          <ac:chgData name="Phuc Che" userId="bcc4f1da-3162-494a-ac0c-31960df10ead" providerId="ADAL" clId="{226733F4-6940-45F0-8E67-DBA3BEB5A0FF}" dt="2023-02-06T02:08:19.817" v="9058" actId="1076"/>
          <ac:spMkLst>
            <pc:docMk/>
            <pc:sldMk cId="3578219349" sldId="474"/>
            <ac:spMk id="8" creationId="{74E2AF98-5C76-4020-AAED-5469F847C082}"/>
          </ac:spMkLst>
        </pc:spChg>
        <pc:spChg chg="add mod">
          <ac:chgData name="Phuc Che" userId="bcc4f1da-3162-494a-ac0c-31960df10ead" providerId="ADAL" clId="{226733F4-6940-45F0-8E67-DBA3BEB5A0FF}" dt="2023-02-06T02:08:23.617" v="9059" actId="1076"/>
          <ac:spMkLst>
            <pc:docMk/>
            <pc:sldMk cId="3578219349" sldId="474"/>
            <ac:spMk id="9" creationId="{58A6604A-96B1-4896-95AC-5B9EDCBE5030}"/>
          </ac:spMkLst>
        </pc:spChg>
        <pc:spChg chg="del">
          <ac:chgData name="Phuc Che" userId="bcc4f1da-3162-494a-ac0c-31960df10ead" providerId="ADAL" clId="{226733F4-6940-45F0-8E67-DBA3BEB5A0FF}" dt="2023-02-06T02:05:26.041" v="8815" actId="478"/>
          <ac:spMkLst>
            <pc:docMk/>
            <pc:sldMk cId="3578219349" sldId="474"/>
            <ac:spMk id="10" creationId="{D7BFB337-BB7E-4FE6-A814-A4B68B491C69}"/>
          </ac:spMkLst>
        </pc:spChg>
        <pc:spChg chg="add mod">
          <ac:chgData name="Phuc Che" userId="bcc4f1da-3162-494a-ac0c-31960df10ead" providerId="ADAL" clId="{226733F4-6940-45F0-8E67-DBA3BEB5A0FF}" dt="2023-02-08T03:30:22.644" v="17525" actId="20577"/>
          <ac:spMkLst>
            <pc:docMk/>
            <pc:sldMk cId="3578219349" sldId="474"/>
            <ac:spMk id="11" creationId="{11BAB2B3-9A38-4D2A-8A12-E842FE50293A}"/>
          </ac:spMkLst>
        </pc:spChg>
        <pc:spChg chg="add mod">
          <ac:chgData name="Phuc Che" userId="bcc4f1da-3162-494a-ac0c-31960df10ead" providerId="ADAL" clId="{226733F4-6940-45F0-8E67-DBA3BEB5A0FF}" dt="2023-02-06T02:09:04.476" v="9077" actId="20577"/>
          <ac:spMkLst>
            <pc:docMk/>
            <pc:sldMk cId="3578219349" sldId="474"/>
            <ac:spMk id="12" creationId="{AE61CBFB-737D-4973-8DA7-6D7F2CE879BB}"/>
          </ac:spMkLst>
        </pc:spChg>
        <pc:spChg chg="add mod">
          <ac:chgData name="Phuc Che" userId="bcc4f1da-3162-494a-ac0c-31960df10ead" providerId="ADAL" clId="{226733F4-6940-45F0-8E67-DBA3BEB5A0FF}" dt="2023-02-06T02:09:33.371" v="9123" actId="1076"/>
          <ac:spMkLst>
            <pc:docMk/>
            <pc:sldMk cId="3578219349" sldId="474"/>
            <ac:spMk id="13" creationId="{17B62E94-CC9A-470A-AE6E-F7D8EACCF8FA}"/>
          </ac:spMkLst>
        </pc:spChg>
      </pc:sldChg>
      <pc:sldChg chg="addSp delSp modSp add del mod">
        <pc:chgData name="Phuc Che" userId="bcc4f1da-3162-494a-ac0c-31960df10ead" providerId="ADAL" clId="{226733F4-6940-45F0-8E67-DBA3BEB5A0FF}" dt="2023-02-07T07:10:00.589" v="13049" actId="2696"/>
        <pc:sldMkLst>
          <pc:docMk/>
          <pc:sldMk cId="2652371830" sldId="475"/>
        </pc:sldMkLst>
        <pc:spChg chg="mod">
          <ac:chgData name="Phuc Che" userId="bcc4f1da-3162-494a-ac0c-31960df10ead" providerId="ADAL" clId="{226733F4-6940-45F0-8E67-DBA3BEB5A0FF}" dt="2023-02-06T02:21:10.761" v="9151" actId="20577"/>
          <ac:spMkLst>
            <pc:docMk/>
            <pc:sldMk cId="2652371830" sldId="475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6T02:14:49.594" v="9125" actId="478"/>
          <ac:spMkLst>
            <pc:docMk/>
            <pc:sldMk cId="2652371830" sldId="475"/>
            <ac:spMk id="5" creationId="{1B45C50D-0626-48D2-8099-861B2E5F28CF}"/>
          </ac:spMkLst>
        </pc:spChg>
        <pc:spChg chg="add del mod">
          <ac:chgData name="Phuc Che" userId="bcc4f1da-3162-494a-ac0c-31960df10ead" providerId="ADAL" clId="{226733F4-6940-45F0-8E67-DBA3BEB5A0FF}" dt="2023-02-06T02:24:34.565" v="9220" actId="478"/>
          <ac:spMkLst>
            <pc:docMk/>
            <pc:sldMk cId="2652371830" sldId="475"/>
            <ac:spMk id="6" creationId="{B88DD06C-6E0F-4036-A1C0-671611086DFB}"/>
          </ac:spMkLst>
        </pc:spChg>
        <pc:spChg chg="del">
          <ac:chgData name="Phuc Che" userId="bcc4f1da-3162-494a-ac0c-31960df10ead" providerId="ADAL" clId="{226733F4-6940-45F0-8E67-DBA3BEB5A0FF}" dt="2023-02-06T02:14:49.594" v="9125" actId="478"/>
          <ac:spMkLst>
            <pc:docMk/>
            <pc:sldMk cId="2652371830" sldId="475"/>
            <ac:spMk id="8" creationId="{74E2AF98-5C76-4020-AAED-5469F847C082}"/>
          </ac:spMkLst>
        </pc:spChg>
        <pc:spChg chg="del">
          <ac:chgData name="Phuc Che" userId="bcc4f1da-3162-494a-ac0c-31960df10ead" providerId="ADAL" clId="{226733F4-6940-45F0-8E67-DBA3BEB5A0FF}" dt="2023-02-06T02:14:49.594" v="9125" actId="478"/>
          <ac:spMkLst>
            <pc:docMk/>
            <pc:sldMk cId="2652371830" sldId="475"/>
            <ac:spMk id="9" creationId="{58A6604A-96B1-4896-95AC-5B9EDCBE5030}"/>
          </ac:spMkLst>
        </pc:spChg>
        <pc:spChg chg="del">
          <ac:chgData name="Phuc Che" userId="bcc4f1da-3162-494a-ac0c-31960df10ead" providerId="ADAL" clId="{226733F4-6940-45F0-8E67-DBA3BEB5A0FF}" dt="2023-02-06T02:14:49.594" v="9125" actId="478"/>
          <ac:spMkLst>
            <pc:docMk/>
            <pc:sldMk cId="2652371830" sldId="475"/>
            <ac:spMk id="11" creationId="{11BAB2B3-9A38-4D2A-8A12-E842FE50293A}"/>
          </ac:spMkLst>
        </pc:spChg>
        <pc:spChg chg="del">
          <ac:chgData name="Phuc Che" userId="bcc4f1da-3162-494a-ac0c-31960df10ead" providerId="ADAL" clId="{226733F4-6940-45F0-8E67-DBA3BEB5A0FF}" dt="2023-02-06T02:14:49.594" v="9125" actId="478"/>
          <ac:spMkLst>
            <pc:docMk/>
            <pc:sldMk cId="2652371830" sldId="475"/>
            <ac:spMk id="12" creationId="{AE61CBFB-737D-4973-8DA7-6D7F2CE879BB}"/>
          </ac:spMkLst>
        </pc:spChg>
        <pc:spChg chg="del">
          <ac:chgData name="Phuc Che" userId="bcc4f1da-3162-494a-ac0c-31960df10ead" providerId="ADAL" clId="{226733F4-6940-45F0-8E67-DBA3BEB5A0FF}" dt="2023-02-06T02:14:49.594" v="9125" actId="478"/>
          <ac:spMkLst>
            <pc:docMk/>
            <pc:sldMk cId="2652371830" sldId="475"/>
            <ac:spMk id="13" creationId="{17B62E94-CC9A-470A-AE6E-F7D8EACCF8FA}"/>
          </ac:spMkLst>
        </pc:spChg>
        <pc:spChg chg="add mod">
          <ac:chgData name="Phuc Che" userId="bcc4f1da-3162-494a-ac0c-31960df10ead" providerId="ADAL" clId="{226733F4-6940-45F0-8E67-DBA3BEB5A0FF}" dt="2023-02-06T02:19:27.449" v="9139" actId="20577"/>
          <ac:spMkLst>
            <pc:docMk/>
            <pc:sldMk cId="2652371830" sldId="475"/>
            <ac:spMk id="14" creationId="{5BD7E652-8F56-405F-BEBF-D8FD396D5C2B}"/>
          </ac:spMkLst>
        </pc:spChg>
        <pc:picChg chg="add mod">
          <ac:chgData name="Phuc Che" userId="bcc4f1da-3162-494a-ac0c-31960df10ead" providerId="ADAL" clId="{226733F4-6940-45F0-8E67-DBA3BEB5A0FF}" dt="2023-02-06T02:14:54.850" v="9127" actId="1076"/>
          <ac:picMkLst>
            <pc:docMk/>
            <pc:sldMk cId="2652371830" sldId="475"/>
            <ac:picMk id="4" creationId="{A0BB1C51-819C-4605-89DE-7245814F6D99}"/>
          </ac:picMkLst>
        </pc:picChg>
      </pc:sldChg>
      <pc:sldChg chg="addSp delSp modSp add mod">
        <pc:chgData name="Phuc Che" userId="bcc4f1da-3162-494a-ac0c-31960df10ead" providerId="ADAL" clId="{226733F4-6940-45F0-8E67-DBA3BEB5A0FF}" dt="2023-02-06T07:23:08.519" v="12419" actId="20577"/>
        <pc:sldMkLst>
          <pc:docMk/>
          <pc:sldMk cId="1029642100" sldId="476"/>
        </pc:sldMkLst>
        <pc:spChg chg="mod">
          <ac:chgData name="Phuc Che" userId="bcc4f1da-3162-494a-ac0c-31960df10ead" providerId="ADAL" clId="{226733F4-6940-45F0-8E67-DBA3BEB5A0FF}" dt="2023-02-06T07:23:08.519" v="12419" actId="20577"/>
          <ac:spMkLst>
            <pc:docMk/>
            <pc:sldMk cId="1029642100" sldId="476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6T02:25:25.806" v="9303" actId="478"/>
          <ac:spMkLst>
            <pc:docMk/>
            <pc:sldMk cId="1029642100" sldId="476"/>
            <ac:spMk id="3" creationId="{049D525C-DF91-47DA-A202-7B49346A4831}"/>
          </ac:spMkLst>
        </pc:spChg>
        <pc:spChg chg="del">
          <ac:chgData name="Phuc Che" userId="bcc4f1da-3162-494a-ac0c-31960df10ead" providerId="ADAL" clId="{226733F4-6940-45F0-8E67-DBA3BEB5A0FF}" dt="2023-02-06T02:25:25.806" v="9303" actId="478"/>
          <ac:spMkLst>
            <pc:docMk/>
            <pc:sldMk cId="1029642100" sldId="476"/>
            <ac:spMk id="4" creationId="{CAF8233B-8AB8-428F-9FAA-757A86C779FA}"/>
          </ac:spMkLst>
        </pc:spChg>
        <pc:spChg chg="add mod">
          <ac:chgData name="Phuc Che" userId="bcc4f1da-3162-494a-ac0c-31960df10ead" providerId="ADAL" clId="{226733F4-6940-45F0-8E67-DBA3BEB5A0FF}" dt="2023-02-06T02:27:29.694" v="9350" actId="1076"/>
          <ac:spMkLst>
            <pc:docMk/>
            <pc:sldMk cId="1029642100" sldId="476"/>
            <ac:spMk id="5" creationId="{43CE89E7-CE77-45E3-86A5-000C3FE698F3}"/>
          </ac:spMkLst>
        </pc:spChg>
        <pc:spChg chg="add mod">
          <ac:chgData name="Phuc Che" userId="bcc4f1da-3162-494a-ac0c-31960df10ead" providerId="ADAL" clId="{226733F4-6940-45F0-8E67-DBA3BEB5A0FF}" dt="2023-02-06T02:27:46.604" v="9372" actId="1076"/>
          <ac:spMkLst>
            <pc:docMk/>
            <pc:sldMk cId="1029642100" sldId="476"/>
            <ac:spMk id="6" creationId="{8CA759D1-E92B-4BD2-ABE1-DDBBDA73DAF5}"/>
          </ac:spMkLst>
        </pc:spChg>
        <pc:spChg chg="del">
          <ac:chgData name="Phuc Che" userId="bcc4f1da-3162-494a-ac0c-31960df10ead" providerId="ADAL" clId="{226733F4-6940-45F0-8E67-DBA3BEB5A0FF}" dt="2023-02-06T02:25:28.105" v="9304" actId="478"/>
          <ac:spMkLst>
            <pc:docMk/>
            <pc:sldMk cId="1029642100" sldId="476"/>
            <ac:spMk id="7" creationId="{E4C95235-50F4-4C68-AA93-5AFFC7D4026E}"/>
          </ac:spMkLst>
        </pc:spChg>
        <pc:spChg chg="add mod">
          <ac:chgData name="Phuc Che" userId="bcc4f1da-3162-494a-ac0c-31960df10ead" providerId="ADAL" clId="{226733F4-6940-45F0-8E67-DBA3BEB5A0FF}" dt="2023-02-06T02:27:55.165" v="9379" actId="20577"/>
          <ac:spMkLst>
            <pc:docMk/>
            <pc:sldMk cId="1029642100" sldId="476"/>
            <ac:spMk id="9" creationId="{9FB1218D-B504-47BF-8837-FB69FC34B71C}"/>
          </ac:spMkLst>
        </pc:spChg>
        <pc:spChg chg="del">
          <ac:chgData name="Phuc Che" userId="bcc4f1da-3162-494a-ac0c-31960df10ead" providerId="ADAL" clId="{226733F4-6940-45F0-8E67-DBA3BEB5A0FF}" dt="2023-02-06T02:25:25.806" v="9303" actId="478"/>
          <ac:spMkLst>
            <pc:docMk/>
            <pc:sldMk cId="1029642100" sldId="476"/>
            <ac:spMk id="10" creationId="{D7BFB337-BB7E-4FE6-A814-A4B68B491C69}"/>
          </ac:spMkLst>
        </pc:spChg>
        <pc:spChg chg="add del">
          <ac:chgData name="Phuc Che" userId="bcc4f1da-3162-494a-ac0c-31960df10ead" providerId="ADAL" clId="{226733F4-6940-45F0-8E67-DBA3BEB5A0FF}" dt="2023-02-06T02:29:16.068" v="9388" actId="478"/>
          <ac:spMkLst>
            <pc:docMk/>
            <pc:sldMk cId="1029642100" sldId="476"/>
            <ac:spMk id="12" creationId="{2C03CBF6-BB96-4E96-B1ED-B67AB9F4B40A}"/>
          </ac:spMkLst>
        </pc:spChg>
        <pc:spChg chg="add mod">
          <ac:chgData name="Phuc Che" userId="bcc4f1da-3162-494a-ac0c-31960df10ead" providerId="ADAL" clId="{226733F4-6940-45F0-8E67-DBA3BEB5A0FF}" dt="2023-02-06T02:29:53.512" v="9407" actId="1076"/>
          <ac:spMkLst>
            <pc:docMk/>
            <pc:sldMk cId="1029642100" sldId="476"/>
            <ac:spMk id="15" creationId="{62F261B9-E19D-4748-AA63-0FEE43AB3D71}"/>
          </ac:spMkLst>
        </pc:spChg>
        <pc:spChg chg="add mod">
          <ac:chgData name="Phuc Che" userId="bcc4f1da-3162-494a-ac0c-31960df10ead" providerId="ADAL" clId="{226733F4-6940-45F0-8E67-DBA3BEB5A0FF}" dt="2023-02-06T02:32:15.424" v="9460" actId="1076"/>
          <ac:spMkLst>
            <pc:docMk/>
            <pc:sldMk cId="1029642100" sldId="476"/>
            <ac:spMk id="16" creationId="{BD0AEA1C-06AF-4359-A53D-B8EEF9E65948}"/>
          </ac:spMkLst>
        </pc:spChg>
        <pc:picChg chg="add mod ord">
          <ac:chgData name="Phuc Che" userId="bcc4f1da-3162-494a-ac0c-31960df10ead" providerId="ADAL" clId="{226733F4-6940-45F0-8E67-DBA3BEB5A0FF}" dt="2023-02-06T02:28:30.711" v="9386" actId="1076"/>
          <ac:picMkLst>
            <pc:docMk/>
            <pc:sldMk cId="1029642100" sldId="476"/>
            <ac:picMk id="11" creationId="{1ADD03BE-EF86-4FE7-B8B7-D9812C705760}"/>
          </ac:picMkLst>
        </pc:picChg>
        <pc:cxnChg chg="add mod">
          <ac:chgData name="Phuc Che" userId="bcc4f1da-3162-494a-ac0c-31960df10ead" providerId="ADAL" clId="{226733F4-6940-45F0-8E67-DBA3BEB5A0FF}" dt="2023-02-06T02:29:29.587" v="9391" actId="1582"/>
          <ac:cxnSpMkLst>
            <pc:docMk/>
            <pc:sldMk cId="1029642100" sldId="476"/>
            <ac:cxnSpMk id="14" creationId="{D23DF4AB-B91F-42F6-A152-329570307435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7T08:23:05.010" v="13172" actId="14826"/>
        <pc:sldMkLst>
          <pc:docMk/>
          <pc:sldMk cId="1354012623" sldId="477"/>
        </pc:sldMkLst>
        <pc:spChg chg="mod">
          <ac:chgData name="Phuc Che" userId="bcc4f1da-3162-494a-ac0c-31960df10ead" providerId="ADAL" clId="{226733F4-6940-45F0-8E67-DBA3BEB5A0FF}" dt="2023-02-06T04:31:27.055" v="10629" actId="20577"/>
          <ac:spMkLst>
            <pc:docMk/>
            <pc:sldMk cId="1354012623" sldId="477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6T03:13:48.630" v="9660" actId="1076"/>
          <ac:spMkLst>
            <pc:docMk/>
            <pc:sldMk cId="1354012623" sldId="477"/>
            <ac:spMk id="5" creationId="{19AEA001-ADB5-4F0B-85C9-60FFE5D2C099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6" creationId="{0D154EB1-A5DB-46BC-A722-64441FEB75F5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7" creationId="{11F4D7AC-3CEA-453A-B533-692D01707A3B}"/>
          </ac:spMkLst>
        </pc:spChg>
        <pc:spChg chg="del">
          <ac:chgData name="Phuc Che" userId="bcc4f1da-3162-494a-ac0c-31960df10ead" providerId="ADAL" clId="{226733F4-6940-45F0-8E67-DBA3BEB5A0FF}" dt="2023-02-06T02:37:04.410" v="9463" actId="478"/>
          <ac:spMkLst>
            <pc:docMk/>
            <pc:sldMk cId="1354012623" sldId="477"/>
            <ac:spMk id="9" creationId="{FBC26EDA-14B9-4F01-87A4-57DF72FA3155}"/>
          </ac:spMkLst>
        </pc:spChg>
        <pc:spChg chg="add mod">
          <ac:chgData name="Phuc Che" userId="bcc4f1da-3162-494a-ac0c-31960df10ead" providerId="ADAL" clId="{226733F4-6940-45F0-8E67-DBA3BEB5A0FF}" dt="2023-02-06T03:41:14.313" v="9869" actId="255"/>
          <ac:spMkLst>
            <pc:docMk/>
            <pc:sldMk cId="1354012623" sldId="477"/>
            <ac:spMk id="10" creationId="{AA56DBBE-9F43-431E-B863-38C1D65C0696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11" creationId="{833C9CDC-8A1F-4363-9731-528EA900DAD4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12" creationId="{CE07752D-4A92-4660-B0B7-AB65287293DF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26" creationId="{577A5F35-DF05-463F-92BE-881FDE37DCC6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29" creationId="{DE715C89-41D1-48C7-9769-1B442316E5A5}"/>
          </ac:spMkLst>
        </pc:spChg>
        <pc:spChg chg="del">
          <ac:chgData name="Phuc Che" userId="bcc4f1da-3162-494a-ac0c-31960df10ead" providerId="ADAL" clId="{226733F4-6940-45F0-8E67-DBA3BEB5A0FF}" dt="2023-02-06T02:35:43.828" v="9462" actId="478"/>
          <ac:spMkLst>
            <pc:docMk/>
            <pc:sldMk cId="1354012623" sldId="477"/>
            <ac:spMk id="30" creationId="{6EB93C81-3087-49E3-A8FD-76A45AFF6C69}"/>
          </ac:spMkLst>
        </pc:spChg>
        <pc:picChg chg="add mod">
          <ac:chgData name="Phuc Che" userId="bcc4f1da-3162-494a-ac0c-31960df10ead" providerId="ADAL" clId="{226733F4-6940-45F0-8E67-DBA3BEB5A0FF}" dt="2023-02-07T08:23:05.010" v="13172" actId="14826"/>
          <ac:picMkLst>
            <pc:docMk/>
            <pc:sldMk cId="1354012623" sldId="477"/>
            <ac:picMk id="4" creationId="{34AD6E04-3FFC-4078-B3F1-338DCB39B243}"/>
          </ac:picMkLst>
        </pc:picChg>
        <pc:picChg chg="del">
          <ac:chgData name="Phuc Che" userId="bcc4f1da-3162-494a-ac0c-31960df10ead" providerId="ADAL" clId="{226733F4-6940-45F0-8E67-DBA3BEB5A0FF}" dt="2023-02-06T02:35:43.828" v="9462" actId="478"/>
          <ac:picMkLst>
            <pc:docMk/>
            <pc:sldMk cId="1354012623" sldId="477"/>
            <ac:picMk id="8" creationId="{12C1A631-7F2E-4315-AEC1-B0409C36FBFA}"/>
          </ac:picMkLst>
        </pc:picChg>
        <pc:cxnChg chg="del">
          <ac:chgData name="Phuc Che" userId="bcc4f1da-3162-494a-ac0c-31960df10ead" providerId="ADAL" clId="{226733F4-6940-45F0-8E67-DBA3BEB5A0FF}" dt="2023-02-06T02:35:43.828" v="9462" actId="478"/>
          <ac:cxnSpMkLst>
            <pc:docMk/>
            <pc:sldMk cId="1354012623" sldId="477"/>
            <ac:cxnSpMk id="19" creationId="{5B4B0B36-B23C-4EEF-A8DA-B0E5FCAC3022}"/>
          </ac:cxnSpMkLst>
        </pc:cxnChg>
        <pc:cxnChg chg="del">
          <ac:chgData name="Phuc Che" userId="bcc4f1da-3162-494a-ac0c-31960df10ead" providerId="ADAL" clId="{226733F4-6940-45F0-8E67-DBA3BEB5A0FF}" dt="2023-02-06T02:35:43.828" v="9462" actId="478"/>
          <ac:cxnSpMkLst>
            <pc:docMk/>
            <pc:sldMk cId="1354012623" sldId="477"/>
            <ac:cxnSpMk id="31" creationId="{7FD346BD-D6DF-401E-9068-39B872196214}"/>
          </ac:cxnSpMkLst>
        </pc:cxnChg>
      </pc:sldChg>
      <pc:sldChg chg="modSp add mod">
        <pc:chgData name="Phuc Che" userId="bcc4f1da-3162-494a-ac0c-31960df10ead" providerId="ADAL" clId="{226733F4-6940-45F0-8E67-DBA3BEB5A0FF}" dt="2023-02-07T08:23:56.381" v="13173" actId="14826"/>
        <pc:sldMkLst>
          <pc:docMk/>
          <pc:sldMk cId="1115935647" sldId="478"/>
        </pc:sldMkLst>
        <pc:spChg chg="mod">
          <ac:chgData name="Phuc Che" userId="bcc4f1da-3162-494a-ac0c-31960df10ead" providerId="ADAL" clId="{226733F4-6940-45F0-8E67-DBA3BEB5A0FF}" dt="2023-02-06T04:31:33.868" v="10637" actId="20577"/>
          <ac:spMkLst>
            <pc:docMk/>
            <pc:sldMk cId="1115935647" sldId="478"/>
            <ac:spMk id="2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7T07:58:49.692" v="13147" actId="20577"/>
          <ac:spMkLst>
            <pc:docMk/>
            <pc:sldMk cId="1115935647" sldId="478"/>
            <ac:spMk id="10" creationId="{AA56DBBE-9F43-431E-B863-38C1D65C0696}"/>
          </ac:spMkLst>
        </pc:spChg>
        <pc:picChg chg="mod">
          <ac:chgData name="Phuc Che" userId="bcc4f1da-3162-494a-ac0c-31960df10ead" providerId="ADAL" clId="{226733F4-6940-45F0-8E67-DBA3BEB5A0FF}" dt="2023-02-07T08:23:56.381" v="13173" actId="14826"/>
          <ac:picMkLst>
            <pc:docMk/>
            <pc:sldMk cId="1115935647" sldId="478"/>
            <ac:picMk id="4" creationId="{34AD6E04-3FFC-4078-B3F1-338DCB39B243}"/>
          </ac:picMkLst>
        </pc:picChg>
      </pc:sldChg>
      <pc:sldChg chg="modSp add mod">
        <pc:chgData name="Phuc Che" userId="bcc4f1da-3162-494a-ac0c-31960df10ead" providerId="ADAL" clId="{226733F4-6940-45F0-8E67-DBA3BEB5A0FF}" dt="2023-02-07T08:26:28.632" v="13174" actId="14826"/>
        <pc:sldMkLst>
          <pc:docMk/>
          <pc:sldMk cId="165025317" sldId="479"/>
        </pc:sldMkLst>
        <pc:spChg chg="mod">
          <ac:chgData name="Phuc Che" userId="bcc4f1da-3162-494a-ac0c-31960df10ead" providerId="ADAL" clId="{226733F4-6940-45F0-8E67-DBA3BEB5A0FF}" dt="2023-02-06T04:31:42.449" v="10643" actId="20577"/>
          <ac:spMkLst>
            <pc:docMk/>
            <pc:sldMk cId="165025317" sldId="479"/>
            <ac:spMk id="2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7T08:16:50.489" v="13165" actId="20577"/>
          <ac:spMkLst>
            <pc:docMk/>
            <pc:sldMk cId="165025317" sldId="479"/>
            <ac:spMk id="10" creationId="{AA56DBBE-9F43-431E-B863-38C1D65C0696}"/>
          </ac:spMkLst>
        </pc:spChg>
        <pc:picChg chg="mod">
          <ac:chgData name="Phuc Che" userId="bcc4f1da-3162-494a-ac0c-31960df10ead" providerId="ADAL" clId="{226733F4-6940-45F0-8E67-DBA3BEB5A0FF}" dt="2023-02-07T08:26:28.632" v="13174" actId="14826"/>
          <ac:picMkLst>
            <pc:docMk/>
            <pc:sldMk cId="165025317" sldId="479"/>
            <ac:picMk id="4" creationId="{34AD6E04-3FFC-4078-B3F1-338DCB39B243}"/>
          </ac:picMkLst>
        </pc:picChg>
      </pc:sldChg>
      <pc:sldChg chg="addSp delSp modSp add mod">
        <pc:chgData name="Phuc Che" userId="bcc4f1da-3162-494a-ac0c-31960df10ead" providerId="ADAL" clId="{226733F4-6940-45F0-8E67-DBA3BEB5A0FF}" dt="2023-02-07T08:35:02.876" v="13192" actId="478"/>
        <pc:sldMkLst>
          <pc:docMk/>
          <pc:sldMk cId="1191214778" sldId="480"/>
        </pc:sldMkLst>
        <pc:spChg chg="mod">
          <ac:chgData name="Phuc Che" userId="bcc4f1da-3162-494a-ac0c-31960df10ead" providerId="ADAL" clId="{226733F4-6940-45F0-8E67-DBA3BEB5A0FF}" dt="2023-02-06T04:31:56.286" v="10655" actId="20577"/>
          <ac:spMkLst>
            <pc:docMk/>
            <pc:sldMk cId="1191214778" sldId="480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6T04:11:35.724" v="10196"/>
          <ac:spMkLst>
            <pc:docMk/>
            <pc:sldMk cId="1191214778" sldId="480"/>
            <ac:spMk id="3" creationId="{D1328144-CD2C-4567-839A-7ADBBDEC5BB6}"/>
          </ac:spMkLst>
        </pc:spChg>
        <pc:spChg chg="add del mod">
          <ac:chgData name="Phuc Che" userId="bcc4f1da-3162-494a-ac0c-31960df10ead" providerId="ADAL" clId="{226733F4-6940-45F0-8E67-DBA3BEB5A0FF}" dt="2023-02-07T08:35:02.876" v="13192" actId="478"/>
          <ac:spMkLst>
            <pc:docMk/>
            <pc:sldMk cId="1191214778" sldId="480"/>
            <ac:spMk id="6" creationId="{0C31490D-6665-4CBC-BE6E-03A477D5E538}"/>
          </ac:spMkLst>
        </pc:spChg>
        <pc:spChg chg="del mod">
          <ac:chgData name="Phuc Che" userId="bcc4f1da-3162-494a-ac0c-31960df10ead" providerId="ADAL" clId="{226733F4-6940-45F0-8E67-DBA3BEB5A0FF}" dt="2023-02-06T04:10:44.163" v="10193" actId="478"/>
          <ac:spMkLst>
            <pc:docMk/>
            <pc:sldMk cId="1191214778" sldId="480"/>
            <ac:spMk id="10" creationId="{AA56DBBE-9F43-431E-B863-38C1D65C0696}"/>
          </ac:spMkLst>
        </pc:spChg>
        <pc:picChg chg="mod">
          <ac:chgData name="Phuc Che" userId="bcc4f1da-3162-494a-ac0c-31960df10ead" providerId="ADAL" clId="{226733F4-6940-45F0-8E67-DBA3BEB5A0FF}" dt="2023-02-07T08:32:34.918" v="13191" actId="14826"/>
          <ac:picMkLst>
            <pc:docMk/>
            <pc:sldMk cId="1191214778" sldId="480"/>
            <ac:picMk id="4" creationId="{34AD6E04-3FFC-4078-B3F1-338DCB39B243}"/>
          </ac:picMkLst>
        </pc:picChg>
      </pc:sldChg>
      <pc:sldChg chg="addSp delSp modSp add mod">
        <pc:chgData name="Phuc Che" userId="bcc4f1da-3162-494a-ac0c-31960df10ead" providerId="ADAL" clId="{226733F4-6940-45F0-8E67-DBA3BEB5A0FF}" dt="2023-02-07T08:29:16.951" v="13189" actId="14826"/>
        <pc:sldMkLst>
          <pc:docMk/>
          <pc:sldMk cId="1940092275" sldId="481"/>
        </pc:sldMkLst>
        <pc:spChg chg="mod">
          <ac:chgData name="Phuc Che" userId="bcc4f1da-3162-494a-ac0c-31960df10ead" providerId="ADAL" clId="{226733F4-6940-45F0-8E67-DBA3BEB5A0FF}" dt="2023-02-06T04:31:49.026" v="10649" actId="20577"/>
          <ac:spMkLst>
            <pc:docMk/>
            <pc:sldMk cId="1940092275" sldId="481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7T08:28:58.482" v="13177" actId="478"/>
          <ac:spMkLst>
            <pc:docMk/>
            <pc:sldMk cId="1940092275" sldId="481"/>
            <ac:spMk id="7" creationId="{B487410E-9076-428C-9D32-84FE76EBB122}"/>
          </ac:spMkLst>
        </pc:spChg>
        <pc:spChg chg="del">
          <ac:chgData name="Phuc Che" userId="bcc4f1da-3162-494a-ac0c-31960df10ead" providerId="ADAL" clId="{226733F4-6940-45F0-8E67-DBA3BEB5A0FF}" dt="2023-02-06T04:13:27.574" v="10199" actId="478"/>
          <ac:spMkLst>
            <pc:docMk/>
            <pc:sldMk cId="1940092275" sldId="481"/>
            <ac:spMk id="10" creationId="{AA56DBBE-9F43-431E-B863-38C1D65C0696}"/>
          </ac:spMkLst>
        </pc:spChg>
        <pc:spChg chg="add del mod">
          <ac:chgData name="Phuc Che" userId="bcc4f1da-3162-494a-ac0c-31960df10ead" providerId="ADAL" clId="{226733F4-6940-45F0-8E67-DBA3BEB5A0FF}" dt="2023-02-07T08:29:12.500" v="13187" actId="478"/>
          <ac:spMkLst>
            <pc:docMk/>
            <pc:sldMk cId="1940092275" sldId="481"/>
            <ac:spMk id="11" creationId="{7B4B17A0-E831-4F95-8C72-5A20E8A884DC}"/>
          </ac:spMkLst>
        </pc:spChg>
        <pc:spChg chg="add del mod">
          <ac:chgData name="Phuc Che" userId="bcc4f1da-3162-494a-ac0c-31960df10ead" providerId="ADAL" clId="{226733F4-6940-45F0-8E67-DBA3BEB5A0FF}" dt="2023-02-07T08:29:08.327" v="13183" actId="478"/>
          <ac:spMkLst>
            <pc:docMk/>
            <pc:sldMk cId="1940092275" sldId="481"/>
            <ac:spMk id="15" creationId="{82E4706E-DEAA-41C9-BDDB-EE338BAD1233}"/>
          </ac:spMkLst>
        </pc:spChg>
        <pc:spChg chg="add del mod">
          <ac:chgData name="Phuc Che" userId="bcc4f1da-3162-494a-ac0c-31960df10ead" providerId="ADAL" clId="{226733F4-6940-45F0-8E67-DBA3BEB5A0FF}" dt="2023-02-07T08:29:10.701" v="13185" actId="478"/>
          <ac:spMkLst>
            <pc:docMk/>
            <pc:sldMk cId="1940092275" sldId="481"/>
            <ac:spMk id="18" creationId="{3625313C-0DEF-42F3-BF56-CF93E89CFB8C}"/>
          </ac:spMkLst>
        </pc:spChg>
        <pc:spChg chg="add del mod">
          <ac:chgData name="Phuc Che" userId="bcc4f1da-3162-494a-ac0c-31960df10ead" providerId="ADAL" clId="{226733F4-6940-45F0-8E67-DBA3BEB5A0FF}" dt="2023-02-07T08:29:05.874" v="13181" actId="478"/>
          <ac:spMkLst>
            <pc:docMk/>
            <pc:sldMk cId="1940092275" sldId="481"/>
            <ac:spMk id="22" creationId="{827886FA-7A40-4F1C-876B-4A026A0E2609}"/>
          </ac:spMkLst>
        </pc:spChg>
        <pc:spChg chg="add del mod">
          <ac:chgData name="Phuc Che" userId="bcc4f1da-3162-494a-ac0c-31960df10ead" providerId="ADAL" clId="{226733F4-6940-45F0-8E67-DBA3BEB5A0FF}" dt="2023-02-07T08:28:55.622" v="13175" actId="478"/>
          <ac:spMkLst>
            <pc:docMk/>
            <pc:sldMk cId="1940092275" sldId="481"/>
            <ac:spMk id="24" creationId="{07867E71-E3E8-49D8-BF15-BEF77277763D}"/>
          </ac:spMkLst>
        </pc:spChg>
        <pc:picChg chg="add del mod">
          <ac:chgData name="Phuc Che" userId="bcc4f1da-3162-494a-ac0c-31960df10ead" providerId="ADAL" clId="{226733F4-6940-45F0-8E67-DBA3BEB5A0FF}" dt="2023-02-07T08:29:16.951" v="13189" actId="14826"/>
          <ac:picMkLst>
            <pc:docMk/>
            <pc:sldMk cId="1940092275" sldId="481"/>
            <ac:picMk id="4" creationId="{34AD6E04-3FFC-4078-B3F1-338DCB39B243}"/>
          </ac:picMkLst>
        </pc:picChg>
        <pc:cxnChg chg="add del mod">
          <ac:chgData name="Phuc Che" userId="bcc4f1da-3162-494a-ac0c-31960df10ead" providerId="ADAL" clId="{226733F4-6940-45F0-8E67-DBA3BEB5A0FF}" dt="2023-02-07T08:28:57.179" v="13176" actId="478"/>
          <ac:cxnSpMkLst>
            <pc:docMk/>
            <pc:sldMk cId="1940092275" sldId="481"/>
            <ac:cxnSpMk id="6" creationId="{F2CE4BCE-A6CA-4617-A350-D6D55E7BC18F}"/>
          </ac:cxnSpMkLst>
        </pc:cxnChg>
        <pc:cxnChg chg="add del mod">
          <ac:chgData name="Phuc Che" userId="bcc4f1da-3162-494a-ac0c-31960df10ead" providerId="ADAL" clId="{226733F4-6940-45F0-8E67-DBA3BEB5A0FF}" dt="2023-02-07T08:29:13.107" v="13188" actId="478"/>
          <ac:cxnSpMkLst>
            <pc:docMk/>
            <pc:sldMk cId="1940092275" sldId="481"/>
            <ac:cxnSpMk id="9" creationId="{DC9BCECF-1BD8-4F35-B266-4054481A0987}"/>
          </ac:cxnSpMkLst>
        </pc:cxnChg>
        <pc:cxnChg chg="add del mod">
          <ac:chgData name="Phuc Che" userId="bcc4f1da-3162-494a-ac0c-31960df10ead" providerId="ADAL" clId="{226733F4-6940-45F0-8E67-DBA3BEB5A0FF}" dt="2023-02-07T08:29:07.224" v="13182" actId="478"/>
          <ac:cxnSpMkLst>
            <pc:docMk/>
            <pc:sldMk cId="1940092275" sldId="481"/>
            <ac:cxnSpMk id="12" creationId="{A875451E-7E57-411D-B899-27FD7E2F17FE}"/>
          </ac:cxnSpMkLst>
        </pc:cxnChg>
        <pc:cxnChg chg="add del mod">
          <ac:chgData name="Phuc Che" userId="bcc4f1da-3162-494a-ac0c-31960df10ead" providerId="ADAL" clId="{226733F4-6940-45F0-8E67-DBA3BEB5A0FF}" dt="2023-02-07T08:29:11.431" v="13186" actId="478"/>
          <ac:cxnSpMkLst>
            <pc:docMk/>
            <pc:sldMk cId="1940092275" sldId="481"/>
            <ac:cxnSpMk id="16" creationId="{2A11068F-E441-42D8-A8E0-9C8FFC00549B}"/>
          </ac:cxnSpMkLst>
        </pc:cxnChg>
        <pc:cxnChg chg="add del mod">
          <ac:chgData name="Phuc Che" userId="bcc4f1da-3162-494a-ac0c-31960df10ead" providerId="ADAL" clId="{226733F4-6940-45F0-8E67-DBA3BEB5A0FF}" dt="2023-02-07T08:29:04.444" v="13180" actId="478"/>
          <ac:cxnSpMkLst>
            <pc:docMk/>
            <pc:sldMk cId="1940092275" sldId="481"/>
            <ac:cxnSpMk id="21" creationId="{BCCD43A2-E67E-4553-8CE2-EE5562450C52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7T08:37:09.961" v="13223" actId="1076"/>
        <pc:sldMkLst>
          <pc:docMk/>
          <pc:sldMk cId="4211623494" sldId="482"/>
        </pc:sldMkLst>
        <pc:spChg chg="mod">
          <ac:chgData name="Phuc Che" userId="bcc4f1da-3162-494a-ac0c-31960df10ead" providerId="ADAL" clId="{226733F4-6940-45F0-8E67-DBA3BEB5A0FF}" dt="2023-02-06T04:32:05.062" v="10661" actId="20577"/>
          <ac:spMkLst>
            <pc:docMk/>
            <pc:sldMk cId="4211623494" sldId="482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6T04:26:17.990" v="10527" actId="1076"/>
          <ac:spMkLst>
            <pc:docMk/>
            <pc:sldMk cId="4211623494" sldId="482"/>
            <ac:spMk id="3" creationId="{F7100E4C-67C7-4690-8E8D-0CD4045A7C2E}"/>
          </ac:spMkLst>
        </pc:spChg>
        <pc:spChg chg="mod">
          <ac:chgData name="Phuc Che" userId="bcc4f1da-3162-494a-ac0c-31960df10ead" providerId="ADAL" clId="{226733F4-6940-45F0-8E67-DBA3BEB5A0FF}" dt="2023-02-06T06:16:16.143" v="11163" actId="20577"/>
          <ac:spMkLst>
            <pc:docMk/>
            <pc:sldMk cId="4211623494" sldId="482"/>
            <ac:spMk id="5" creationId="{19AEA001-ADB5-4F0B-85C9-60FFE5D2C099}"/>
          </ac:spMkLst>
        </pc:spChg>
        <pc:spChg chg="del">
          <ac:chgData name="Phuc Che" userId="bcc4f1da-3162-494a-ac0c-31960df10ead" providerId="ADAL" clId="{226733F4-6940-45F0-8E67-DBA3BEB5A0FF}" dt="2023-02-06T04:24:35.451" v="10411" actId="478"/>
          <ac:spMkLst>
            <pc:docMk/>
            <pc:sldMk cId="4211623494" sldId="482"/>
            <ac:spMk id="6" creationId="{0C31490D-6665-4CBC-BE6E-03A477D5E538}"/>
          </ac:spMkLst>
        </pc:spChg>
        <pc:spChg chg="add mod">
          <ac:chgData name="Phuc Che" userId="bcc4f1da-3162-494a-ac0c-31960df10ead" providerId="ADAL" clId="{226733F4-6940-45F0-8E67-DBA3BEB5A0FF}" dt="2023-02-07T08:36:01.957" v="13203" actId="20577"/>
          <ac:spMkLst>
            <pc:docMk/>
            <pc:sldMk cId="4211623494" sldId="482"/>
            <ac:spMk id="6" creationId="{B9EA498C-63AF-4080-BADE-9D7809CE651B}"/>
          </ac:spMkLst>
        </pc:spChg>
        <pc:spChg chg="add mod ord">
          <ac:chgData name="Phuc Che" userId="bcc4f1da-3162-494a-ac0c-31960df10ead" providerId="ADAL" clId="{226733F4-6940-45F0-8E67-DBA3BEB5A0FF}" dt="2023-02-07T08:36:36.232" v="13211" actId="14100"/>
          <ac:spMkLst>
            <pc:docMk/>
            <pc:sldMk cId="4211623494" sldId="482"/>
            <ac:spMk id="7" creationId="{7D584334-F199-4911-9845-906807851BCF}"/>
          </ac:spMkLst>
        </pc:spChg>
        <pc:spChg chg="add mod ord">
          <ac:chgData name="Phuc Che" userId="bcc4f1da-3162-494a-ac0c-31960df10ead" providerId="ADAL" clId="{226733F4-6940-45F0-8E67-DBA3BEB5A0FF}" dt="2023-02-07T08:36:43.987" v="13214" actId="1076"/>
          <ac:spMkLst>
            <pc:docMk/>
            <pc:sldMk cId="4211623494" sldId="482"/>
            <ac:spMk id="10" creationId="{5309CD70-77AD-42E8-87FF-8693123FFB74}"/>
          </ac:spMkLst>
        </pc:spChg>
        <pc:spChg chg="add mod">
          <ac:chgData name="Phuc Che" userId="bcc4f1da-3162-494a-ac0c-31960df10ead" providerId="ADAL" clId="{226733F4-6940-45F0-8E67-DBA3BEB5A0FF}" dt="2023-02-07T08:36:52.654" v="13216" actId="14100"/>
          <ac:spMkLst>
            <pc:docMk/>
            <pc:sldMk cId="4211623494" sldId="482"/>
            <ac:spMk id="11" creationId="{5CC9CD32-73EF-487E-8A24-EDD0146334CF}"/>
          </ac:spMkLst>
        </pc:spChg>
        <pc:spChg chg="add mod">
          <ac:chgData name="Phuc Che" userId="bcc4f1da-3162-494a-ac0c-31960df10ead" providerId="ADAL" clId="{226733F4-6940-45F0-8E67-DBA3BEB5A0FF}" dt="2023-02-06T06:16:13.416" v="11161" actId="1076"/>
          <ac:spMkLst>
            <pc:docMk/>
            <pc:sldMk cId="4211623494" sldId="482"/>
            <ac:spMk id="13" creationId="{421BAAD5-7AB1-4845-A989-6F83B3C3019B}"/>
          </ac:spMkLst>
        </pc:spChg>
        <pc:spChg chg="add mod">
          <ac:chgData name="Phuc Che" userId="bcc4f1da-3162-494a-ac0c-31960df10ead" providerId="ADAL" clId="{226733F4-6940-45F0-8E67-DBA3BEB5A0FF}" dt="2023-02-07T08:37:09.961" v="13223" actId="1076"/>
          <ac:spMkLst>
            <pc:docMk/>
            <pc:sldMk cId="4211623494" sldId="482"/>
            <ac:spMk id="14" creationId="{20F9BBE9-FEBE-47CD-8E41-8DAC3ACD9A9F}"/>
          </ac:spMkLst>
        </pc:spChg>
        <pc:picChg chg="mod">
          <ac:chgData name="Phuc Che" userId="bcc4f1da-3162-494a-ac0c-31960df10ead" providerId="ADAL" clId="{226733F4-6940-45F0-8E67-DBA3BEB5A0FF}" dt="2023-02-07T08:35:41.134" v="13199" actId="14826"/>
          <ac:picMkLst>
            <pc:docMk/>
            <pc:sldMk cId="4211623494" sldId="482"/>
            <ac:picMk id="4" creationId="{34AD6E04-3FFC-4078-B3F1-338DCB39B243}"/>
          </ac:picMkLst>
        </pc:picChg>
        <pc:cxnChg chg="add mod ord">
          <ac:chgData name="Phuc Che" userId="bcc4f1da-3162-494a-ac0c-31960df10ead" providerId="ADAL" clId="{226733F4-6940-45F0-8E67-DBA3BEB5A0FF}" dt="2023-02-07T08:36:41.168" v="13213" actId="14100"/>
          <ac:cxnSpMkLst>
            <pc:docMk/>
            <pc:sldMk cId="4211623494" sldId="482"/>
            <ac:cxnSpMk id="8" creationId="{06408265-AAA2-49A2-9EAE-C4678E10A0E7}"/>
          </ac:cxnSpMkLst>
        </pc:cxnChg>
        <pc:cxnChg chg="add mod">
          <ac:chgData name="Phuc Che" userId="bcc4f1da-3162-494a-ac0c-31960df10ead" providerId="ADAL" clId="{226733F4-6940-45F0-8E67-DBA3BEB5A0FF}" dt="2023-02-07T08:37:01.032" v="13218" actId="14100"/>
          <ac:cxnSpMkLst>
            <pc:docMk/>
            <pc:sldMk cId="4211623494" sldId="482"/>
            <ac:cxnSpMk id="12" creationId="{512453EA-942A-408F-B4B4-C966CB873182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6T07:23:04.458" v="12418" actId="20577"/>
        <pc:sldMkLst>
          <pc:docMk/>
          <pc:sldMk cId="830755611" sldId="483"/>
        </pc:sldMkLst>
        <pc:spChg chg="mod">
          <ac:chgData name="Phuc Che" userId="bcc4f1da-3162-494a-ac0c-31960df10ead" providerId="ADAL" clId="{226733F4-6940-45F0-8E67-DBA3BEB5A0FF}" dt="2023-02-06T07:23:04.458" v="12418" actId="20577"/>
          <ac:spMkLst>
            <pc:docMk/>
            <pc:sldMk cId="830755611" sldId="483"/>
            <ac:spMk id="2" creationId="{00000000-0000-0000-0000-000000000000}"/>
          </ac:spMkLst>
        </pc:spChg>
        <pc:spChg chg="add del mod">
          <ac:chgData name="Phuc Che" userId="bcc4f1da-3162-494a-ac0c-31960df10ead" providerId="ADAL" clId="{226733F4-6940-45F0-8E67-DBA3BEB5A0FF}" dt="2023-02-06T06:19:19.383" v="11201" actId="478"/>
          <ac:spMkLst>
            <pc:docMk/>
            <pc:sldMk cId="830755611" sldId="483"/>
            <ac:spMk id="3" creationId="{54FC44F0-BA12-4FAF-8811-039AB2A45CC6}"/>
          </ac:spMkLst>
        </pc:spChg>
        <pc:spChg chg="del">
          <ac:chgData name="Phuc Che" userId="bcc4f1da-3162-494a-ac0c-31960df10ead" providerId="ADAL" clId="{226733F4-6940-45F0-8E67-DBA3BEB5A0FF}" dt="2023-02-06T04:58:36.704" v="10687" actId="478"/>
          <ac:spMkLst>
            <pc:docMk/>
            <pc:sldMk cId="830755611" sldId="483"/>
            <ac:spMk id="5" creationId="{43CE89E7-CE77-45E3-86A5-000C3FE698F3}"/>
          </ac:spMkLst>
        </pc:spChg>
        <pc:spChg chg="del">
          <ac:chgData name="Phuc Che" userId="bcc4f1da-3162-494a-ac0c-31960df10ead" providerId="ADAL" clId="{226733F4-6940-45F0-8E67-DBA3BEB5A0FF}" dt="2023-02-06T04:58:36.704" v="10687" actId="478"/>
          <ac:spMkLst>
            <pc:docMk/>
            <pc:sldMk cId="830755611" sldId="483"/>
            <ac:spMk id="6" creationId="{8CA759D1-E92B-4BD2-ABE1-DDBBDA73DAF5}"/>
          </ac:spMkLst>
        </pc:spChg>
        <pc:spChg chg="add mod">
          <ac:chgData name="Phuc Che" userId="bcc4f1da-3162-494a-ac0c-31960df10ead" providerId="ADAL" clId="{226733F4-6940-45F0-8E67-DBA3BEB5A0FF}" dt="2023-02-06T06:32:55.916" v="11439" actId="1076"/>
          <ac:spMkLst>
            <pc:docMk/>
            <pc:sldMk cId="830755611" sldId="483"/>
            <ac:spMk id="6" creationId="{C1ACF55A-3F23-4BDE-96D7-A2E8B6DC1A9E}"/>
          </ac:spMkLst>
        </pc:spChg>
        <pc:spChg chg="add del mod">
          <ac:chgData name="Phuc Che" userId="bcc4f1da-3162-494a-ac0c-31960df10ead" providerId="ADAL" clId="{226733F4-6940-45F0-8E67-DBA3BEB5A0FF}" dt="2023-02-06T07:02:25.299" v="12141" actId="478"/>
          <ac:spMkLst>
            <pc:docMk/>
            <pc:sldMk cId="830755611" sldId="483"/>
            <ac:spMk id="7" creationId="{4AFC3F2A-7816-4FCD-8EAC-D377F3C32F87}"/>
          </ac:spMkLst>
        </pc:spChg>
        <pc:spChg chg="del">
          <ac:chgData name="Phuc Che" userId="bcc4f1da-3162-494a-ac0c-31960df10ead" providerId="ADAL" clId="{226733F4-6940-45F0-8E67-DBA3BEB5A0FF}" dt="2023-02-06T04:58:36.704" v="10687" actId="478"/>
          <ac:spMkLst>
            <pc:docMk/>
            <pc:sldMk cId="830755611" sldId="483"/>
            <ac:spMk id="9" creationId="{9FB1218D-B504-47BF-8837-FB69FC34B71C}"/>
          </ac:spMkLst>
        </pc:spChg>
        <pc:spChg chg="add del mod">
          <ac:chgData name="Phuc Che" userId="bcc4f1da-3162-494a-ac0c-31960df10ead" providerId="ADAL" clId="{226733F4-6940-45F0-8E67-DBA3BEB5A0FF}" dt="2023-02-06T06:31:55.842" v="11402" actId="478"/>
          <ac:spMkLst>
            <pc:docMk/>
            <pc:sldMk cId="830755611" sldId="483"/>
            <ac:spMk id="10" creationId="{444B5AD7-DE58-4B53-A006-9BE17B68A107}"/>
          </ac:spMkLst>
        </pc:spChg>
        <pc:spChg chg="add mod">
          <ac:chgData name="Phuc Che" userId="bcc4f1da-3162-494a-ac0c-31960df10ead" providerId="ADAL" clId="{226733F4-6940-45F0-8E67-DBA3BEB5A0FF}" dt="2023-02-06T06:58:20.032" v="12092" actId="20577"/>
          <ac:spMkLst>
            <pc:docMk/>
            <pc:sldMk cId="830755611" sldId="483"/>
            <ac:spMk id="11" creationId="{3048EFA4-392D-4A66-8ECE-B1C2C0C313EF}"/>
          </ac:spMkLst>
        </pc:spChg>
        <pc:spChg chg="add mod">
          <ac:chgData name="Phuc Che" userId="bcc4f1da-3162-494a-ac0c-31960df10ead" providerId="ADAL" clId="{226733F4-6940-45F0-8E67-DBA3BEB5A0FF}" dt="2023-02-06T06:49:21.556" v="12091" actId="20577"/>
          <ac:spMkLst>
            <pc:docMk/>
            <pc:sldMk cId="830755611" sldId="483"/>
            <ac:spMk id="12" creationId="{F875432E-02DD-45E2-98FB-0D6C03AFBF66}"/>
          </ac:spMkLst>
        </pc:spChg>
        <pc:spChg chg="del">
          <ac:chgData name="Phuc Che" userId="bcc4f1da-3162-494a-ac0c-31960df10ead" providerId="ADAL" clId="{226733F4-6940-45F0-8E67-DBA3BEB5A0FF}" dt="2023-02-06T04:58:36.704" v="10687" actId="478"/>
          <ac:spMkLst>
            <pc:docMk/>
            <pc:sldMk cId="830755611" sldId="483"/>
            <ac:spMk id="15" creationId="{62F261B9-E19D-4748-AA63-0FEE43AB3D71}"/>
          </ac:spMkLst>
        </pc:spChg>
        <pc:spChg chg="del">
          <ac:chgData name="Phuc Che" userId="bcc4f1da-3162-494a-ac0c-31960df10ead" providerId="ADAL" clId="{226733F4-6940-45F0-8E67-DBA3BEB5A0FF}" dt="2023-02-06T04:58:36.704" v="10687" actId="478"/>
          <ac:spMkLst>
            <pc:docMk/>
            <pc:sldMk cId="830755611" sldId="483"/>
            <ac:spMk id="16" creationId="{BD0AEA1C-06AF-4359-A53D-B8EEF9E65948}"/>
          </ac:spMkLst>
        </pc:spChg>
        <pc:picChg chg="add mod">
          <ac:chgData name="Phuc Che" userId="bcc4f1da-3162-494a-ac0c-31960df10ead" providerId="ADAL" clId="{226733F4-6940-45F0-8E67-DBA3BEB5A0FF}" dt="2023-02-06T06:32:53.087" v="11438" actId="1076"/>
          <ac:picMkLst>
            <pc:docMk/>
            <pc:sldMk cId="830755611" sldId="483"/>
            <ac:picMk id="5" creationId="{4AFDCFEA-A322-4A4F-B38A-928A0BB54703}"/>
          </ac:picMkLst>
        </pc:picChg>
        <pc:picChg chg="del">
          <ac:chgData name="Phuc Che" userId="bcc4f1da-3162-494a-ac0c-31960df10ead" providerId="ADAL" clId="{226733F4-6940-45F0-8E67-DBA3BEB5A0FF}" dt="2023-02-06T04:58:36.704" v="10687" actId="478"/>
          <ac:picMkLst>
            <pc:docMk/>
            <pc:sldMk cId="830755611" sldId="483"/>
            <ac:picMk id="11" creationId="{1ADD03BE-EF86-4FE7-B8B7-D9812C705760}"/>
          </ac:picMkLst>
        </pc:picChg>
        <pc:picChg chg="add mod">
          <ac:chgData name="Phuc Che" userId="bcc4f1da-3162-494a-ac0c-31960df10ead" providerId="ADAL" clId="{226733F4-6940-45F0-8E67-DBA3BEB5A0FF}" dt="2023-02-06T07:00:28.881" v="12096" actId="14826"/>
          <ac:picMkLst>
            <pc:docMk/>
            <pc:sldMk cId="830755611" sldId="483"/>
            <ac:picMk id="14" creationId="{CF695534-882F-4B15-A81E-76CFFFC0FDC6}"/>
          </ac:picMkLst>
        </pc:picChg>
        <pc:cxnChg chg="add del">
          <ac:chgData name="Phuc Che" userId="bcc4f1da-3162-494a-ac0c-31960df10ead" providerId="ADAL" clId="{226733F4-6940-45F0-8E67-DBA3BEB5A0FF}" dt="2023-02-06T06:31:54.522" v="11401" actId="478"/>
          <ac:cxnSpMkLst>
            <pc:docMk/>
            <pc:sldMk cId="830755611" sldId="483"/>
            <ac:cxnSpMk id="9" creationId="{28EE397D-AF7E-42B3-AAC8-8BD582C4DECE}"/>
          </ac:cxnSpMkLst>
        </pc:cxnChg>
        <pc:cxnChg chg="del">
          <ac:chgData name="Phuc Che" userId="bcc4f1da-3162-494a-ac0c-31960df10ead" providerId="ADAL" clId="{226733F4-6940-45F0-8E67-DBA3BEB5A0FF}" dt="2023-02-06T04:58:36.704" v="10687" actId="478"/>
          <ac:cxnSpMkLst>
            <pc:docMk/>
            <pc:sldMk cId="830755611" sldId="483"/>
            <ac:cxnSpMk id="14" creationId="{D23DF4AB-B91F-42F6-A152-329570307435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7T06:11:42.572" v="12454" actId="20577"/>
        <pc:sldMkLst>
          <pc:docMk/>
          <pc:sldMk cId="905255563" sldId="484"/>
        </pc:sldMkLst>
        <pc:spChg chg="mod">
          <ac:chgData name="Phuc Che" userId="bcc4f1da-3162-494a-ac0c-31960df10ead" providerId="ADAL" clId="{226733F4-6940-45F0-8E67-DBA3BEB5A0FF}" dt="2023-02-06T07:23:24.325" v="12431" actId="20577"/>
          <ac:spMkLst>
            <pc:docMk/>
            <pc:sldMk cId="905255563" sldId="484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7T06:11:42.572" v="12454" actId="20577"/>
          <ac:spMkLst>
            <pc:docMk/>
            <pc:sldMk cId="905255563" sldId="484"/>
            <ac:spMk id="3" creationId="{476B0E24-E820-49F8-8981-F195E3251A37}"/>
          </ac:spMkLst>
        </pc:spChg>
        <pc:spChg chg="mod">
          <ac:chgData name="Phuc Che" userId="bcc4f1da-3162-494a-ac0c-31960df10ead" providerId="ADAL" clId="{226733F4-6940-45F0-8E67-DBA3BEB5A0FF}" dt="2023-02-06T07:15:10.802" v="12400" actId="1076"/>
          <ac:spMkLst>
            <pc:docMk/>
            <pc:sldMk cId="905255563" sldId="484"/>
            <ac:spMk id="6" creationId="{C1ACF55A-3F23-4BDE-96D7-A2E8B6DC1A9E}"/>
          </ac:spMkLst>
        </pc:spChg>
        <pc:spChg chg="del">
          <ac:chgData name="Phuc Che" userId="bcc4f1da-3162-494a-ac0c-31960df10ead" providerId="ADAL" clId="{226733F4-6940-45F0-8E67-DBA3BEB5A0FF}" dt="2023-02-06T07:02:32.502" v="12143" actId="478"/>
          <ac:spMkLst>
            <pc:docMk/>
            <pc:sldMk cId="905255563" sldId="484"/>
            <ac:spMk id="11" creationId="{3048EFA4-392D-4A66-8ECE-B1C2C0C313EF}"/>
          </ac:spMkLst>
        </pc:spChg>
        <pc:spChg chg="del">
          <ac:chgData name="Phuc Che" userId="bcc4f1da-3162-494a-ac0c-31960df10ead" providerId="ADAL" clId="{226733F4-6940-45F0-8E67-DBA3BEB5A0FF}" dt="2023-02-06T07:02:31.153" v="12142" actId="478"/>
          <ac:spMkLst>
            <pc:docMk/>
            <pc:sldMk cId="905255563" sldId="484"/>
            <ac:spMk id="12" creationId="{F875432E-02DD-45E2-98FB-0D6C03AFBF66}"/>
          </ac:spMkLst>
        </pc:spChg>
        <pc:spChg chg="add del mod">
          <ac:chgData name="Phuc Che" userId="bcc4f1da-3162-494a-ac0c-31960df10ead" providerId="ADAL" clId="{226733F4-6940-45F0-8E67-DBA3BEB5A0FF}" dt="2023-02-06T07:14:47.787" v="12393" actId="478"/>
          <ac:spMkLst>
            <pc:docMk/>
            <pc:sldMk cId="905255563" sldId="484"/>
            <ac:spMk id="13" creationId="{3A80265B-0D67-4305-B755-E0267597C2DD}"/>
          </ac:spMkLst>
        </pc:spChg>
        <pc:picChg chg="mod">
          <ac:chgData name="Phuc Che" userId="bcc4f1da-3162-494a-ac0c-31960df10ead" providerId="ADAL" clId="{226733F4-6940-45F0-8E67-DBA3BEB5A0FF}" dt="2023-02-06T07:15:06.620" v="12399" actId="1076"/>
          <ac:picMkLst>
            <pc:docMk/>
            <pc:sldMk cId="905255563" sldId="484"/>
            <ac:picMk id="5" creationId="{4AFDCFEA-A322-4A4F-B38A-928A0BB54703}"/>
          </ac:picMkLst>
        </pc:picChg>
        <pc:picChg chg="add del mod">
          <ac:chgData name="Phuc Che" userId="bcc4f1da-3162-494a-ac0c-31960df10ead" providerId="ADAL" clId="{226733F4-6940-45F0-8E67-DBA3BEB5A0FF}" dt="2023-02-06T07:14:46.522" v="12392" actId="478"/>
          <ac:picMkLst>
            <pc:docMk/>
            <pc:sldMk cId="905255563" sldId="484"/>
            <ac:picMk id="8" creationId="{2EE200D0-00B7-4638-A19E-194568BEEE9D}"/>
          </ac:picMkLst>
        </pc:picChg>
        <pc:picChg chg="del">
          <ac:chgData name="Phuc Che" userId="bcc4f1da-3162-494a-ac0c-31960df10ead" providerId="ADAL" clId="{226733F4-6940-45F0-8E67-DBA3BEB5A0FF}" dt="2023-02-06T07:02:31.153" v="12142" actId="478"/>
          <ac:picMkLst>
            <pc:docMk/>
            <pc:sldMk cId="905255563" sldId="484"/>
            <ac:picMk id="14" creationId="{CF695534-882F-4B15-A81E-76CFFFC0FDC6}"/>
          </ac:picMkLst>
        </pc:picChg>
      </pc:sldChg>
      <pc:sldChg chg="delSp modSp add mod">
        <pc:chgData name="Phuc Che" userId="bcc4f1da-3162-494a-ac0c-31960df10ead" providerId="ADAL" clId="{226733F4-6940-45F0-8E67-DBA3BEB5A0FF}" dt="2023-02-07T06:12:00.505" v="12463" actId="20577"/>
        <pc:sldMkLst>
          <pc:docMk/>
          <pc:sldMk cId="4192666189" sldId="485"/>
        </pc:sldMkLst>
        <pc:spChg chg="mod">
          <ac:chgData name="Phuc Che" userId="bcc4f1da-3162-494a-ac0c-31960df10ead" providerId="ADAL" clId="{226733F4-6940-45F0-8E67-DBA3BEB5A0FF}" dt="2023-02-06T07:23:27.625" v="12433" actId="20577"/>
          <ac:spMkLst>
            <pc:docMk/>
            <pc:sldMk cId="4192666189" sldId="485"/>
            <ac:spMk id="2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7T06:12:00.505" v="12463" actId="20577"/>
          <ac:spMkLst>
            <pc:docMk/>
            <pc:sldMk cId="4192666189" sldId="485"/>
            <ac:spMk id="3" creationId="{476B0E24-E820-49F8-8981-F195E3251A37}"/>
          </ac:spMkLst>
        </pc:spChg>
        <pc:spChg chg="del">
          <ac:chgData name="Phuc Che" userId="bcc4f1da-3162-494a-ac0c-31960df10ead" providerId="ADAL" clId="{226733F4-6940-45F0-8E67-DBA3BEB5A0FF}" dt="2023-02-06T07:13:37.382" v="12302" actId="478"/>
          <ac:spMkLst>
            <pc:docMk/>
            <pc:sldMk cId="4192666189" sldId="485"/>
            <ac:spMk id="6" creationId="{C1ACF55A-3F23-4BDE-96D7-A2E8B6DC1A9E}"/>
          </ac:spMkLst>
        </pc:spChg>
        <pc:spChg chg="mod">
          <ac:chgData name="Phuc Che" userId="bcc4f1da-3162-494a-ac0c-31960df10ead" providerId="ADAL" clId="{226733F4-6940-45F0-8E67-DBA3BEB5A0FF}" dt="2023-02-06T07:14:28.887" v="12380" actId="1076"/>
          <ac:spMkLst>
            <pc:docMk/>
            <pc:sldMk cId="4192666189" sldId="485"/>
            <ac:spMk id="13" creationId="{3A80265B-0D67-4305-B755-E0267597C2DD}"/>
          </ac:spMkLst>
        </pc:spChg>
        <pc:picChg chg="del">
          <ac:chgData name="Phuc Che" userId="bcc4f1da-3162-494a-ac0c-31960df10ead" providerId="ADAL" clId="{226733F4-6940-45F0-8E67-DBA3BEB5A0FF}" dt="2023-02-06T07:13:36.599" v="12301" actId="478"/>
          <ac:picMkLst>
            <pc:docMk/>
            <pc:sldMk cId="4192666189" sldId="485"/>
            <ac:picMk id="5" creationId="{4AFDCFEA-A322-4A4F-B38A-928A0BB54703}"/>
          </ac:picMkLst>
        </pc:picChg>
        <pc:picChg chg="mod">
          <ac:chgData name="Phuc Che" userId="bcc4f1da-3162-494a-ac0c-31960df10ead" providerId="ADAL" clId="{226733F4-6940-45F0-8E67-DBA3BEB5A0FF}" dt="2023-02-06T07:14:24.236" v="12379" actId="14100"/>
          <ac:picMkLst>
            <pc:docMk/>
            <pc:sldMk cId="4192666189" sldId="485"/>
            <ac:picMk id="8" creationId="{2EE200D0-00B7-4638-A19E-194568BEEE9D}"/>
          </ac:picMkLst>
        </pc:picChg>
      </pc:sldChg>
      <pc:sldChg chg="addSp delSp modSp add mod">
        <pc:chgData name="Phuc Che" userId="bcc4f1da-3162-494a-ac0c-31960df10ead" providerId="ADAL" clId="{226733F4-6940-45F0-8E67-DBA3BEB5A0FF}" dt="2023-02-07T09:26:59.505" v="13914" actId="20577"/>
        <pc:sldMkLst>
          <pc:docMk/>
          <pc:sldMk cId="3410622189" sldId="486"/>
        </pc:sldMkLst>
        <pc:spChg chg="mod">
          <ac:chgData name="Phuc Che" userId="bcc4f1da-3162-494a-ac0c-31960df10ead" providerId="ADAL" clId="{226733F4-6940-45F0-8E67-DBA3BEB5A0FF}" dt="2023-02-07T09:26:59.505" v="13914" actId="20577"/>
          <ac:spMkLst>
            <pc:docMk/>
            <pc:sldMk cId="3410622189" sldId="486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5" creationId="{7201FE81-9C87-49E5-88F3-0C1B5FB645BC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6" creationId="{B6289C85-5EA5-4974-A7DB-419205986813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7" creationId="{D62D6B3E-8FB5-4846-984D-5B7712AED0F7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8" creationId="{2B841544-A358-486A-8DB4-C9D619F7B6D5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9" creationId="{F91AFE56-56E2-413C-9611-B268D3947D7A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10" creationId="{80E55A18-9DF3-4A30-83A5-00D0F772493D}"/>
          </ac:spMkLst>
        </pc:spChg>
        <pc:spChg chg="del">
          <ac:chgData name="Phuc Che" userId="bcc4f1da-3162-494a-ac0c-31960df10ead" providerId="ADAL" clId="{226733F4-6940-45F0-8E67-DBA3BEB5A0FF}" dt="2023-02-07T09:03:00.712" v="13850" actId="478"/>
          <ac:spMkLst>
            <pc:docMk/>
            <pc:sldMk cId="3410622189" sldId="486"/>
            <ac:spMk id="11" creationId="{CAF89579-CA9E-4C6F-9529-236D71350CF2}"/>
          </ac:spMkLst>
        </pc:spChg>
        <pc:spChg chg="add mod">
          <ac:chgData name="Phuc Che" userId="bcc4f1da-3162-494a-ac0c-31960df10ead" providerId="ADAL" clId="{226733F4-6940-45F0-8E67-DBA3BEB5A0FF}" dt="2023-02-07T09:20:11.584" v="13900" actId="255"/>
          <ac:spMkLst>
            <pc:docMk/>
            <pc:sldMk cId="3410622189" sldId="486"/>
            <ac:spMk id="13" creationId="{A531F97E-4DE9-4A32-805F-80C5499FF3F8}"/>
          </ac:spMkLst>
        </pc:spChg>
        <pc:picChg chg="del">
          <ac:chgData name="Phuc Che" userId="bcc4f1da-3162-494a-ac0c-31960df10ead" providerId="ADAL" clId="{226733F4-6940-45F0-8E67-DBA3BEB5A0FF}" dt="2023-02-07T09:02:58.316" v="13849" actId="478"/>
          <ac:picMkLst>
            <pc:docMk/>
            <pc:sldMk cId="3410622189" sldId="486"/>
            <ac:picMk id="4" creationId="{04EF45B8-F3AD-45F6-8AED-29D12934218F}"/>
          </ac:picMkLst>
        </pc:picChg>
        <pc:picChg chg="add mod modCrop">
          <ac:chgData name="Phuc Che" userId="bcc4f1da-3162-494a-ac0c-31960df10ead" providerId="ADAL" clId="{226733F4-6940-45F0-8E67-DBA3BEB5A0FF}" dt="2023-02-07T09:19:42.641" v="13871" actId="1076"/>
          <ac:picMkLst>
            <pc:docMk/>
            <pc:sldMk cId="3410622189" sldId="486"/>
            <ac:picMk id="12" creationId="{976506D6-7126-4570-8F20-EA3A901BB8BB}"/>
          </ac:picMkLst>
        </pc:picChg>
      </pc:sldChg>
      <pc:sldChg chg="addSp delSp modSp add mod">
        <pc:chgData name="Phuc Che" userId="bcc4f1da-3162-494a-ac0c-31960df10ead" providerId="ADAL" clId="{226733F4-6940-45F0-8E67-DBA3BEB5A0FF}" dt="2023-02-08T01:22:22.683" v="15050" actId="1076"/>
        <pc:sldMkLst>
          <pc:docMk/>
          <pc:sldMk cId="2780464984" sldId="487"/>
        </pc:sldMkLst>
        <pc:spChg chg="add del mod">
          <ac:chgData name="Phuc Che" userId="bcc4f1da-3162-494a-ac0c-31960df10ead" providerId="ADAL" clId="{226733F4-6940-45F0-8E67-DBA3BEB5A0FF}" dt="2023-02-07T09:27:41.462" v="13947" actId="478"/>
          <ac:spMkLst>
            <pc:docMk/>
            <pc:sldMk cId="2780464984" sldId="487"/>
            <ac:spMk id="9" creationId="{2D486CA2-CA24-43AF-A26F-9742C3D88CEB}"/>
          </ac:spMkLst>
        </pc:spChg>
        <pc:spChg chg="del">
          <ac:chgData name="Phuc Che" userId="bcc4f1da-3162-494a-ac0c-31960df10ead" providerId="ADAL" clId="{226733F4-6940-45F0-8E67-DBA3BEB5A0FF}" dt="2023-02-07T09:20:18.484" v="13903" actId="478"/>
          <ac:spMkLst>
            <pc:docMk/>
            <pc:sldMk cId="2780464984" sldId="487"/>
            <ac:spMk id="13" creationId="{A531F97E-4DE9-4A32-805F-80C5499FF3F8}"/>
          </ac:spMkLst>
        </pc:spChg>
        <pc:spChg chg="add mod">
          <ac:chgData name="Phuc Che" userId="bcc4f1da-3162-494a-ac0c-31960df10ead" providerId="ADAL" clId="{226733F4-6940-45F0-8E67-DBA3BEB5A0FF}" dt="2023-02-07T09:31:05.610" v="14001" actId="207"/>
          <ac:spMkLst>
            <pc:docMk/>
            <pc:sldMk cId="2780464984" sldId="487"/>
            <ac:spMk id="15" creationId="{BE1CF5FC-0DF3-4B2C-971E-A27C682C50EC}"/>
          </ac:spMkLst>
        </pc:spChg>
        <pc:spChg chg="add mod">
          <ac:chgData name="Phuc Che" userId="bcc4f1da-3162-494a-ac0c-31960df10ead" providerId="ADAL" clId="{226733F4-6940-45F0-8E67-DBA3BEB5A0FF}" dt="2023-02-08T01:22:22.683" v="15050" actId="1076"/>
          <ac:spMkLst>
            <pc:docMk/>
            <pc:sldMk cId="2780464984" sldId="487"/>
            <ac:spMk id="23" creationId="{88B53D39-484C-4C20-992D-5BB21919EC49}"/>
          </ac:spMkLst>
        </pc:spChg>
        <pc:spChg chg="add mod">
          <ac:chgData name="Phuc Che" userId="bcc4f1da-3162-494a-ac0c-31960df10ead" providerId="ADAL" clId="{226733F4-6940-45F0-8E67-DBA3BEB5A0FF}" dt="2023-02-08T01:22:14.408" v="15048" actId="1076"/>
          <ac:spMkLst>
            <pc:docMk/>
            <pc:sldMk cId="2780464984" sldId="487"/>
            <ac:spMk id="27" creationId="{2AC86CED-CBA6-4638-9384-A34189D1C141}"/>
          </ac:spMkLst>
        </pc:spChg>
        <pc:spChg chg="add del mod">
          <ac:chgData name="Phuc Che" userId="bcc4f1da-3162-494a-ac0c-31960df10ead" providerId="ADAL" clId="{226733F4-6940-45F0-8E67-DBA3BEB5A0FF}" dt="2023-02-08T01:04:36.805" v="14548" actId="478"/>
          <ac:spMkLst>
            <pc:docMk/>
            <pc:sldMk cId="2780464984" sldId="487"/>
            <ac:spMk id="28" creationId="{2FD1B116-18DA-42B9-8761-10DBFFA66CC9}"/>
          </ac:spMkLst>
        </pc:spChg>
        <pc:spChg chg="add mod">
          <ac:chgData name="Phuc Che" userId="bcc4f1da-3162-494a-ac0c-31960df10ead" providerId="ADAL" clId="{226733F4-6940-45F0-8E67-DBA3BEB5A0FF}" dt="2023-02-08T01:22:00.666" v="15046" actId="1076"/>
          <ac:spMkLst>
            <pc:docMk/>
            <pc:sldMk cId="2780464984" sldId="487"/>
            <ac:spMk id="31" creationId="{FAB30364-D98D-42D1-B75B-071CF4E86EBC}"/>
          </ac:spMkLst>
        </pc:spChg>
        <pc:spChg chg="add mod">
          <ac:chgData name="Phuc Che" userId="bcc4f1da-3162-494a-ac0c-31960df10ead" providerId="ADAL" clId="{226733F4-6940-45F0-8E67-DBA3BEB5A0FF}" dt="2023-02-07T09:58:40.730" v="14126" actId="208"/>
          <ac:spMkLst>
            <pc:docMk/>
            <pc:sldMk cId="2780464984" sldId="487"/>
            <ac:spMk id="35" creationId="{4F8B25D5-420A-42DC-A473-88EED40BA7F8}"/>
          </ac:spMkLst>
        </pc:spChg>
        <pc:spChg chg="add mod">
          <ac:chgData name="Phuc Che" userId="bcc4f1da-3162-494a-ac0c-31960df10ead" providerId="ADAL" clId="{226733F4-6940-45F0-8E67-DBA3BEB5A0FF}" dt="2023-02-08T01:21:50.798" v="15043" actId="1076"/>
          <ac:spMkLst>
            <pc:docMk/>
            <pc:sldMk cId="2780464984" sldId="487"/>
            <ac:spMk id="37" creationId="{E2DBCD59-04DF-4076-9D48-7036D6EB99A7}"/>
          </ac:spMkLst>
        </pc:spChg>
        <pc:spChg chg="add mod">
          <ac:chgData name="Phuc Che" userId="bcc4f1da-3162-494a-ac0c-31960df10ead" providerId="ADAL" clId="{226733F4-6940-45F0-8E67-DBA3BEB5A0FF}" dt="2023-02-07T10:00:01.482" v="14187" actId="1076"/>
          <ac:spMkLst>
            <pc:docMk/>
            <pc:sldMk cId="2780464984" sldId="487"/>
            <ac:spMk id="42" creationId="{4498C3E8-DA74-437E-A20C-293BD6E07076}"/>
          </ac:spMkLst>
        </pc:spChg>
        <pc:spChg chg="add mod">
          <ac:chgData name="Phuc Che" userId="bcc4f1da-3162-494a-ac0c-31960df10ead" providerId="ADAL" clId="{226733F4-6940-45F0-8E67-DBA3BEB5A0FF}" dt="2023-02-07T10:00:28.654" v="14198" actId="1076"/>
          <ac:spMkLst>
            <pc:docMk/>
            <pc:sldMk cId="2780464984" sldId="487"/>
            <ac:spMk id="45" creationId="{23C64BCB-E607-4175-B861-D1B5F571DD54}"/>
          </ac:spMkLst>
        </pc:spChg>
        <pc:spChg chg="add mod">
          <ac:chgData name="Phuc Che" userId="bcc4f1da-3162-494a-ac0c-31960df10ead" providerId="ADAL" clId="{226733F4-6940-45F0-8E67-DBA3BEB5A0FF}" dt="2023-02-07T10:00:50.946" v="14208" actId="1076"/>
          <ac:spMkLst>
            <pc:docMk/>
            <pc:sldMk cId="2780464984" sldId="487"/>
            <ac:spMk id="48" creationId="{BC884039-7218-4A44-B6E9-A81C55247CD6}"/>
          </ac:spMkLst>
        </pc:spChg>
        <pc:spChg chg="add mod">
          <ac:chgData name="Phuc Che" userId="bcc4f1da-3162-494a-ac0c-31960df10ead" providerId="ADAL" clId="{226733F4-6940-45F0-8E67-DBA3BEB5A0FF}" dt="2023-02-08T00:59:40.073" v="14312" actId="1076"/>
          <ac:spMkLst>
            <pc:docMk/>
            <pc:sldMk cId="2780464984" sldId="487"/>
            <ac:spMk id="51" creationId="{9F48B9D5-066F-43B2-9B4B-531495971997}"/>
          </ac:spMkLst>
        </pc:spChg>
        <pc:spChg chg="add mod">
          <ac:chgData name="Phuc Che" userId="bcc4f1da-3162-494a-ac0c-31960df10ead" providerId="ADAL" clId="{226733F4-6940-45F0-8E67-DBA3BEB5A0FF}" dt="2023-02-08T01:00:38.202" v="14376" actId="1076"/>
          <ac:spMkLst>
            <pc:docMk/>
            <pc:sldMk cId="2780464984" sldId="487"/>
            <ac:spMk id="54" creationId="{2B756113-F1C1-4B78-89C4-4B04AEA06D16}"/>
          </ac:spMkLst>
        </pc:spChg>
        <pc:picChg chg="add del mod">
          <ac:chgData name="Phuc Che" userId="bcc4f1da-3162-494a-ac0c-31960df10ead" providerId="ADAL" clId="{226733F4-6940-45F0-8E67-DBA3BEB5A0FF}" dt="2023-02-07T09:26:34.110" v="13907" actId="478"/>
          <ac:picMkLst>
            <pc:docMk/>
            <pc:sldMk cId="2780464984" sldId="487"/>
            <ac:picMk id="4" creationId="{D431CC2B-939C-45FD-BBFF-89A8DA798C74}"/>
          </ac:picMkLst>
        </pc:picChg>
        <pc:picChg chg="add del mod">
          <ac:chgData name="Phuc Che" userId="bcc4f1da-3162-494a-ac0c-31960df10ead" providerId="ADAL" clId="{226733F4-6940-45F0-8E67-DBA3BEB5A0FF}" dt="2023-02-07T09:27:43.089" v="13948" actId="478"/>
          <ac:picMkLst>
            <pc:docMk/>
            <pc:sldMk cId="2780464984" sldId="487"/>
            <ac:picMk id="6" creationId="{C3461DB8-180E-460A-B292-713A3AA6AD35}"/>
          </ac:picMkLst>
        </pc:picChg>
        <pc:picChg chg="add mod">
          <ac:chgData name="Phuc Che" userId="bcc4f1da-3162-494a-ac0c-31960df10ead" providerId="ADAL" clId="{226733F4-6940-45F0-8E67-DBA3BEB5A0FF}" dt="2023-02-07T09:30:37.308" v="13993" actId="1076"/>
          <ac:picMkLst>
            <pc:docMk/>
            <pc:sldMk cId="2780464984" sldId="487"/>
            <ac:picMk id="8" creationId="{53C5F5C7-A566-4A71-A15C-060BD275FBC6}"/>
          </ac:picMkLst>
        </pc:picChg>
        <pc:picChg chg="del">
          <ac:chgData name="Phuc Che" userId="bcc4f1da-3162-494a-ac0c-31960df10ead" providerId="ADAL" clId="{226733F4-6940-45F0-8E67-DBA3BEB5A0FF}" dt="2023-02-07T09:20:17.319" v="13902" actId="478"/>
          <ac:picMkLst>
            <pc:docMk/>
            <pc:sldMk cId="2780464984" sldId="487"/>
            <ac:picMk id="12" creationId="{976506D6-7126-4570-8F20-EA3A901BB8BB}"/>
          </ac:picMkLst>
        </pc:picChg>
        <pc:cxnChg chg="add mod">
          <ac:chgData name="Phuc Che" userId="bcc4f1da-3162-494a-ac0c-31960df10ead" providerId="ADAL" clId="{226733F4-6940-45F0-8E67-DBA3BEB5A0FF}" dt="2023-02-07T09:56:29.615" v="14072" actId="208"/>
          <ac:cxnSpMkLst>
            <pc:docMk/>
            <pc:sldMk cId="2780464984" sldId="487"/>
            <ac:cxnSpMk id="11" creationId="{E9C8DDBD-0221-40D4-B66E-515DA7B07E8C}"/>
          </ac:cxnSpMkLst>
        </pc:cxnChg>
        <pc:cxnChg chg="add mod">
          <ac:chgData name="Phuc Che" userId="bcc4f1da-3162-494a-ac0c-31960df10ead" providerId="ADAL" clId="{226733F4-6940-45F0-8E67-DBA3BEB5A0FF}" dt="2023-02-08T01:22:19.579" v="15049" actId="14100"/>
          <ac:cxnSpMkLst>
            <pc:docMk/>
            <pc:sldMk cId="2780464984" sldId="487"/>
            <ac:cxnSpMk id="18" creationId="{0CD6938F-9CEF-4BAE-86B7-AEFB183B333E}"/>
          </ac:cxnSpMkLst>
        </pc:cxnChg>
        <pc:cxnChg chg="add mod">
          <ac:chgData name="Phuc Che" userId="bcc4f1da-3162-494a-ac0c-31960df10ead" providerId="ADAL" clId="{226733F4-6940-45F0-8E67-DBA3BEB5A0FF}" dt="2023-02-08T01:22:10.459" v="15047" actId="14100"/>
          <ac:cxnSpMkLst>
            <pc:docMk/>
            <pc:sldMk cId="2780464984" sldId="487"/>
            <ac:cxnSpMk id="25" creationId="{03839C56-BC3B-4B78-9002-BB0850384408}"/>
          </ac:cxnSpMkLst>
        </pc:cxnChg>
        <pc:cxnChg chg="add mod">
          <ac:chgData name="Phuc Che" userId="bcc4f1da-3162-494a-ac0c-31960df10ead" providerId="ADAL" clId="{226733F4-6940-45F0-8E67-DBA3BEB5A0FF}" dt="2023-02-08T01:21:57.391" v="15045" actId="14100"/>
          <ac:cxnSpMkLst>
            <pc:docMk/>
            <pc:sldMk cId="2780464984" sldId="487"/>
            <ac:cxnSpMk id="29" creationId="{B1830F5A-08EA-4459-949E-209B3FD0BD64}"/>
          </ac:cxnSpMkLst>
        </pc:cxnChg>
        <pc:cxnChg chg="add mod">
          <ac:chgData name="Phuc Che" userId="bcc4f1da-3162-494a-ac0c-31960df10ead" providerId="ADAL" clId="{226733F4-6940-45F0-8E67-DBA3BEB5A0FF}" dt="2023-02-08T01:21:53.619" v="15044" actId="14100"/>
          <ac:cxnSpMkLst>
            <pc:docMk/>
            <pc:sldMk cId="2780464984" sldId="487"/>
            <ac:cxnSpMk id="32" creationId="{F5176DF5-EBE0-4CB3-A6B0-2A55AB30A392}"/>
          </ac:cxnSpMkLst>
        </pc:cxnChg>
        <pc:cxnChg chg="add mod">
          <ac:chgData name="Phuc Che" userId="bcc4f1da-3162-494a-ac0c-31960df10ead" providerId="ADAL" clId="{226733F4-6940-45F0-8E67-DBA3BEB5A0FF}" dt="2023-02-07T09:59:40.847" v="14157" actId="14100"/>
          <ac:cxnSpMkLst>
            <pc:docMk/>
            <pc:sldMk cId="2780464984" sldId="487"/>
            <ac:cxnSpMk id="40" creationId="{FEE1236D-13CA-4104-B293-0907DEA36F22}"/>
          </ac:cxnSpMkLst>
        </pc:cxnChg>
        <pc:cxnChg chg="add mod">
          <ac:chgData name="Phuc Che" userId="bcc4f1da-3162-494a-ac0c-31960df10ead" providerId="ADAL" clId="{226733F4-6940-45F0-8E67-DBA3BEB5A0FF}" dt="2023-02-07T10:00:09.973" v="14190" actId="14100"/>
          <ac:cxnSpMkLst>
            <pc:docMk/>
            <pc:sldMk cId="2780464984" sldId="487"/>
            <ac:cxnSpMk id="43" creationId="{07E98CD2-B0FD-405D-BEA0-A9B38810B107}"/>
          </ac:cxnSpMkLst>
        </pc:cxnChg>
        <pc:cxnChg chg="add mod">
          <ac:chgData name="Phuc Che" userId="bcc4f1da-3162-494a-ac0c-31960df10ead" providerId="ADAL" clId="{226733F4-6940-45F0-8E67-DBA3BEB5A0FF}" dt="2023-02-07T10:00:41.488" v="14201" actId="14100"/>
          <ac:cxnSpMkLst>
            <pc:docMk/>
            <pc:sldMk cId="2780464984" sldId="487"/>
            <ac:cxnSpMk id="46" creationId="{DD2F3231-17C4-43F6-9680-DFC74FFC76E0}"/>
          </ac:cxnSpMkLst>
        </pc:cxnChg>
        <pc:cxnChg chg="add mod">
          <ac:chgData name="Phuc Che" userId="bcc4f1da-3162-494a-ac0c-31960df10ead" providerId="ADAL" clId="{226733F4-6940-45F0-8E67-DBA3BEB5A0FF}" dt="2023-02-08T00:40:29.831" v="14211" actId="14100"/>
          <ac:cxnSpMkLst>
            <pc:docMk/>
            <pc:sldMk cId="2780464984" sldId="487"/>
            <ac:cxnSpMk id="49" creationId="{ABEC0D79-A385-4022-ACBC-7456CF561769}"/>
          </ac:cxnSpMkLst>
        </pc:cxnChg>
        <pc:cxnChg chg="add mod">
          <ac:chgData name="Phuc Che" userId="bcc4f1da-3162-494a-ac0c-31960df10ead" providerId="ADAL" clId="{226733F4-6940-45F0-8E67-DBA3BEB5A0FF}" dt="2023-02-08T00:59:53.159" v="14315" actId="14100"/>
          <ac:cxnSpMkLst>
            <pc:docMk/>
            <pc:sldMk cId="2780464984" sldId="487"/>
            <ac:cxnSpMk id="52" creationId="{D9C0829B-2B85-444B-8241-8D5CFA775942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8T01:16:30.307" v="14960" actId="1076"/>
        <pc:sldMkLst>
          <pc:docMk/>
          <pc:sldMk cId="774958314" sldId="488"/>
        </pc:sldMkLst>
        <pc:spChg chg="del">
          <ac:chgData name="Phuc Che" userId="bcc4f1da-3162-494a-ac0c-31960df10ead" providerId="ADAL" clId="{226733F4-6940-45F0-8E67-DBA3BEB5A0FF}" dt="2023-02-08T01:01:20.180" v="14379" actId="478"/>
          <ac:spMkLst>
            <pc:docMk/>
            <pc:sldMk cId="774958314" sldId="488"/>
            <ac:spMk id="15" creationId="{BE1CF5FC-0DF3-4B2C-971E-A27C682C50EC}"/>
          </ac:spMkLst>
        </pc:spChg>
        <pc:spChg chg="add del mod">
          <ac:chgData name="Phuc Che" userId="bcc4f1da-3162-494a-ac0c-31960df10ead" providerId="ADAL" clId="{226733F4-6940-45F0-8E67-DBA3BEB5A0FF}" dt="2023-02-08T01:13:48.562" v="14783" actId="478"/>
          <ac:spMkLst>
            <pc:docMk/>
            <pc:sldMk cId="774958314" sldId="488"/>
            <ac:spMk id="17" creationId="{EC5A2636-E09A-42FA-9B0B-C334AD76EB41}"/>
          </ac:spMkLst>
        </pc:spChg>
        <pc:spChg chg="add mod">
          <ac:chgData name="Phuc Che" userId="bcc4f1da-3162-494a-ac0c-31960df10ead" providerId="ADAL" clId="{226733F4-6940-45F0-8E67-DBA3BEB5A0FF}" dt="2023-02-08T01:14:04.774" v="14785" actId="208"/>
          <ac:spMkLst>
            <pc:docMk/>
            <pc:sldMk cId="774958314" sldId="488"/>
            <ac:spMk id="20" creationId="{34341712-9304-471B-A0EB-1AF449C16358}"/>
          </ac:spMkLst>
        </pc:spChg>
        <pc:spChg chg="del">
          <ac:chgData name="Phuc Che" userId="bcc4f1da-3162-494a-ac0c-31960df10ead" providerId="ADAL" clId="{226733F4-6940-45F0-8E67-DBA3BEB5A0FF}" dt="2023-02-08T01:01:21.636" v="14381" actId="478"/>
          <ac:spMkLst>
            <pc:docMk/>
            <pc:sldMk cId="774958314" sldId="488"/>
            <ac:spMk id="23" creationId="{88B53D39-484C-4C20-992D-5BB21919EC49}"/>
          </ac:spMkLst>
        </pc:spChg>
        <pc:spChg chg="add del mod">
          <ac:chgData name="Phuc Che" userId="bcc4f1da-3162-494a-ac0c-31960df10ead" providerId="ADAL" clId="{226733F4-6940-45F0-8E67-DBA3BEB5A0FF}" dt="2023-02-08T01:14:36.465" v="14809"/>
          <ac:spMkLst>
            <pc:docMk/>
            <pc:sldMk cId="774958314" sldId="488"/>
            <ac:spMk id="24" creationId="{4E9942E5-C136-460F-84DF-433DAC987ED7}"/>
          </ac:spMkLst>
        </pc:spChg>
        <pc:spChg chg="del">
          <ac:chgData name="Phuc Che" userId="bcc4f1da-3162-494a-ac0c-31960df10ead" providerId="ADAL" clId="{226733F4-6940-45F0-8E67-DBA3BEB5A0FF}" dt="2023-02-08T01:01:22.487" v="14382" actId="478"/>
          <ac:spMkLst>
            <pc:docMk/>
            <pc:sldMk cId="774958314" sldId="488"/>
            <ac:spMk id="27" creationId="{2AC86CED-CBA6-4638-9384-A34189D1C141}"/>
          </ac:spMkLst>
        </pc:spChg>
        <pc:spChg chg="del">
          <ac:chgData name="Phuc Che" userId="bcc4f1da-3162-494a-ac0c-31960df10ead" providerId="ADAL" clId="{226733F4-6940-45F0-8E67-DBA3BEB5A0FF}" dt="2023-02-08T01:01:18.782" v="14378" actId="478"/>
          <ac:spMkLst>
            <pc:docMk/>
            <pc:sldMk cId="774958314" sldId="488"/>
            <ac:spMk id="28" creationId="{2FD1B116-18DA-42B9-8761-10DBFFA66CC9}"/>
          </ac:spMkLst>
        </pc:spChg>
        <pc:spChg chg="del">
          <ac:chgData name="Phuc Che" userId="bcc4f1da-3162-494a-ac0c-31960df10ead" providerId="ADAL" clId="{226733F4-6940-45F0-8E67-DBA3BEB5A0FF}" dt="2023-02-08T01:01:18.782" v="14378" actId="478"/>
          <ac:spMkLst>
            <pc:docMk/>
            <pc:sldMk cId="774958314" sldId="488"/>
            <ac:spMk id="31" creationId="{FAB30364-D98D-42D1-B75B-071CF4E86EBC}"/>
          </ac:spMkLst>
        </pc:spChg>
        <pc:spChg chg="add mod">
          <ac:chgData name="Phuc Che" userId="bcc4f1da-3162-494a-ac0c-31960df10ead" providerId="ADAL" clId="{226733F4-6940-45F0-8E67-DBA3BEB5A0FF}" dt="2023-02-08T01:04:23.481" v="14546" actId="1076"/>
          <ac:spMkLst>
            <pc:docMk/>
            <pc:sldMk cId="774958314" sldId="488"/>
            <ac:spMk id="33" creationId="{1733A471-7474-4665-952B-62DA57610FC4}"/>
          </ac:spMkLst>
        </pc:spChg>
        <pc:spChg chg="del">
          <ac:chgData name="Phuc Che" userId="bcc4f1da-3162-494a-ac0c-31960df10ead" providerId="ADAL" clId="{226733F4-6940-45F0-8E67-DBA3BEB5A0FF}" dt="2023-02-08T01:01:28.787" v="14387" actId="478"/>
          <ac:spMkLst>
            <pc:docMk/>
            <pc:sldMk cId="774958314" sldId="488"/>
            <ac:spMk id="35" creationId="{4F8B25D5-420A-42DC-A473-88EED40BA7F8}"/>
          </ac:spMkLst>
        </pc:spChg>
        <pc:spChg chg="add del mod">
          <ac:chgData name="Phuc Che" userId="bcc4f1da-3162-494a-ac0c-31960df10ead" providerId="ADAL" clId="{226733F4-6940-45F0-8E67-DBA3BEB5A0FF}" dt="2023-02-08T01:03:56.196" v="14525"/>
          <ac:spMkLst>
            <pc:docMk/>
            <pc:sldMk cId="774958314" sldId="488"/>
            <ac:spMk id="36" creationId="{E77816E1-C849-4205-AB6C-164B6A4E3B27}"/>
          </ac:spMkLst>
        </pc:spChg>
        <pc:spChg chg="del">
          <ac:chgData name="Phuc Che" userId="bcc4f1da-3162-494a-ac0c-31960df10ead" providerId="ADAL" clId="{226733F4-6940-45F0-8E67-DBA3BEB5A0FF}" dt="2023-02-08T01:01:18.782" v="14378" actId="478"/>
          <ac:spMkLst>
            <pc:docMk/>
            <pc:sldMk cId="774958314" sldId="488"/>
            <ac:spMk id="37" creationId="{E2DBCD59-04DF-4076-9D48-7036D6EB99A7}"/>
          </ac:spMkLst>
        </pc:spChg>
        <pc:spChg chg="add mod">
          <ac:chgData name="Phuc Che" userId="bcc4f1da-3162-494a-ac0c-31960df10ead" providerId="ADAL" clId="{226733F4-6940-45F0-8E67-DBA3BEB5A0FF}" dt="2023-02-08T01:07:10.672" v="14600" actId="1076"/>
          <ac:spMkLst>
            <pc:docMk/>
            <pc:sldMk cId="774958314" sldId="488"/>
            <ac:spMk id="38" creationId="{572BEA8E-A7D5-43D9-A19F-E68733D8FCB9}"/>
          </ac:spMkLst>
        </pc:spChg>
        <pc:spChg chg="add mod">
          <ac:chgData name="Phuc Che" userId="bcc4f1da-3162-494a-ac0c-31960df10ead" providerId="ADAL" clId="{226733F4-6940-45F0-8E67-DBA3BEB5A0FF}" dt="2023-02-08T01:08:16.253" v="14639" actId="1076"/>
          <ac:spMkLst>
            <pc:docMk/>
            <pc:sldMk cId="774958314" sldId="488"/>
            <ac:spMk id="41" creationId="{DF631D44-954D-4DBA-8110-163C5B3286C4}"/>
          </ac:spMkLst>
        </pc:spChg>
        <pc:spChg chg="del mod">
          <ac:chgData name="Phuc Che" userId="bcc4f1da-3162-494a-ac0c-31960df10ead" providerId="ADAL" clId="{226733F4-6940-45F0-8E67-DBA3BEB5A0FF}" dt="2023-02-08T01:01:32.319" v="14389" actId="478"/>
          <ac:spMkLst>
            <pc:docMk/>
            <pc:sldMk cId="774958314" sldId="488"/>
            <ac:spMk id="42" creationId="{4498C3E8-DA74-437E-A20C-293BD6E07076}"/>
          </ac:spMkLst>
        </pc:spChg>
        <pc:spChg chg="del">
          <ac:chgData name="Phuc Che" userId="bcc4f1da-3162-494a-ac0c-31960df10ead" providerId="ADAL" clId="{226733F4-6940-45F0-8E67-DBA3BEB5A0FF}" dt="2023-02-08T01:01:33.999" v="14391" actId="478"/>
          <ac:spMkLst>
            <pc:docMk/>
            <pc:sldMk cId="774958314" sldId="488"/>
            <ac:spMk id="45" creationId="{23C64BCB-E607-4175-B861-D1B5F571DD54}"/>
          </ac:spMkLst>
        </pc:spChg>
        <pc:spChg chg="add del mod">
          <ac:chgData name="Phuc Che" userId="bcc4f1da-3162-494a-ac0c-31960df10ead" providerId="ADAL" clId="{226733F4-6940-45F0-8E67-DBA3BEB5A0FF}" dt="2023-02-08T01:10:41.927" v="14648"/>
          <ac:spMkLst>
            <pc:docMk/>
            <pc:sldMk cId="774958314" sldId="488"/>
            <ac:spMk id="47" creationId="{9F67018A-9FC2-4BB9-8EBF-0CE62D810426}"/>
          </ac:spMkLst>
        </pc:spChg>
        <pc:spChg chg="del">
          <ac:chgData name="Phuc Che" userId="bcc4f1da-3162-494a-ac0c-31960df10ead" providerId="ADAL" clId="{226733F4-6940-45F0-8E67-DBA3BEB5A0FF}" dt="2023-02-08T01:01:18.782" v="14378" actId="478"/>
          <ac:spMkLst>
            <pc:docMk/>
            <pc:sldMk cId="774958314" sldId="488"/>
            <ac:spMk id="48" creationId="{BC884039-7218-4A44-B6E9-A81C55247CD6}"/>
          </ac:spMkLst>
        </pc:spChg>
        <pc:spChg chg="add mod">
          <ac:chgData name="Phuc Che" userId="bcc4f1da-3162-494a-ac0c-31960df10ead" providerId="ADAL" clId="{226733F4-6940-45F0-8E67-DBA3BEB5A0FF}" dt="2023-02-08T01:11:28.066" v="14687" actId="14100"/>
          <ac:spMkLst>
            <pc:docMk/>
            <pc:sldMk cId="774958314" sldId="488"/>
            <ac:spMk id="50" creationId="{94B987A9-6F3C-4579-911B-FA3D474BE0F0}"/>
          </ac:spMkLst>
        </pc:spChg>
        <pc:spChg chg="del">
          <ac:chgData name="Phuc Che" userId="bcc4f1da-3162-494a-ac0c-31960df10ead" providerId="ADAL" clId="{226733F4-6940-45F0-8E67-DBA3BEB5A0FF}" dt="2023-02-08T01:01:38.204" v="14394" actId="478"/>
          <ac:spMkLst>
            <pc:docMk/>
            <pc:sldMk cId="774958314" sldId="488"/>
            <ac:spMk id="51" creationId="{9F48B9D5-066F-43B2-9B4B-531495971997}"/>
          </ac:spMkLst>
        </pc:spChg>
        <pc:spChg chg="add mod">
          <ac:chgData name="Phuc Che" userId="bcc4f1da-3162-494a-ac0c-31960df10ead" providerId="ADAL" clId="{226733F4-6940-45F0-8E67-DBA3BEB5A0FF}" dt="2023-02-08T01:12:16.494" v="14734" actId="1076"/>
          <ac:spMkLst>
            <pc:docMk/>
            <pc:sldMk cId="774958314" sldId="488"/>
            <ac:spMk id="53" creationId="{D56BF56B-2F77-4AD5-8A4D-01B7DE965AFC}"/>
          </ac:spMkLst>
        </pc:spChg>
        <pc:spChg chg="mod">
          <ac:chgData name="Phuc Che" userId="bcc4f1da-3162-494a-ac0c-31960df10ead" providerId="ADAL" clId="{226733F4-6940-45F0-8E67-DBA3BEB5A0FF}" dt="2023-02-08T01:02:12.434" v="14434" actId="1076"/>
          <ac:spMkLst>
            <pc:docMk/>
            <pc:sldMk cId="774958314" sldId="488"/>
            <ac:spMk id="54" creationId="{2B756113-F1C1-4B78-89C4-4B04AEA06D16}"/>
          </ac:spMkLst>
        </pc:spChg>
        <pc:spChg chg="add mod">
          <ac:chgData name="Phuc Che" userId="bcc4f1da-3162-494a-ac0c-31960df10ead" providerId="ADAL" clId="{226733F4-6940-45F0-8E67-DBA3BEB5A0FF}" dt="2023-02-08T01:14:09.035" v="14786" actId="1076"/>
          <ac:spMkLst>
            <pc:docMk/>
            <pc:sldMk cId="774958314" sldId="488"/>
            <ac:spMk id="57" creationId="{498CC2F7-738B-4BF4-858B-48FB620B4FBB}"/>
          </ac:spMkLst>
        </pc:spChg>
        <pc:spChg chg="add mod">
          <ac:chgData name="Phuc Che" userId="bcc4f1da-3162-494a-ac0c-31960df10ead" providerId="ADAL" clId="{226733F4-6940-45F0-8E67-DBA3BEB5A0FF}" dt="2023-02-08T01:16:30.307" v="14960" actId="1076"/>
          <ac:spMkLst>
            <pc:docMk/>
            <pc:sldMk cId="774958314" sldId="488"/>
            <ac:spMk id="58" creationId="{60A6613D-2AF9-499C-BAB6-A85566DC2F97}"/>
          </ac:spMkLst>
        </pc:spChg>
        <pc:cxnChg chg="del">
          <ac:chgData name="Phuc Che" userId="bcc4f1da-3162-494a-ac0c-31960df10ead" providerId="ADAL" clId="{226733F4-6940-45F0-8E67-DBA3BEB5A0FF}" dt="2023-02-08T01:01:20.814" v="14380" actId="478"/>
          <ac:cxnSpMkLst>
            <pc:docMk/>
            <pc:sldMk cId="774958314" sldId="488"/>
            <ac:cxnSpMk id="11" creationId="{E9C8DDBD-0221-40D4-B66E-515DA7B07E8C}"/>
          </ac:cxnSpMkLst>
        </pc:cxnChg>
        <pc:cxnChg chg="del">
          <ac:chgData name="Phuc Che" userId="bcc4f1da-3162-494a-ac0c-31960df10ead" providerId="ADAL" clId="{226733F4-6940-45F0-8E67-DBA3BEB5A0FF}" dt="2023-02-08T01:01:23.309" v="14383" actId="478"/>
          <ac:cxnSpMkLst>
            <pc:docMk/>
            <pc:sldMk cId="774958314" sldId="488"/>
            <ac:cxnSpMk id="18" creationId="{0CD6938F-9CEF-4BAE-86B7-AEFB183B333E}"/>
          </ac:cxnSpMkLst>
        </pc:cxnChg>
        <pc:cxnChg chg="del">
          <ac:chgData name="Phuc Che" userId="bcc4f1da-3162-494a-ac0c-31960df10ead" providerId="ADAL" clId="{226733F4-6940-45F0-8E67-DBA3BEB5A0FF}" dt="2023-02-08T01:01:23.815" v="14384" actId="478"/>
          <ac:cxnSpMkLst>
            <pc:docMk/>
            <pc:sldMk cId="774958314" sldId="488"/>
            <ac:cxnSpMk id="25" creationId="{03839C56-BC3B-4B78-9002-BB0850384408}"/>
          </ac:cxnSpMkLst>
        </pc:cxnChg>
        <pc:cxnChg chg="del">
          <ac:chgData name="Phuc Che" userId="bcc4f1da-3162-494a-ac0c-31960df10ead" providerId="ADAL" clId="{226733F4-6940-45F0-8E67-DBA3BEB5A0FF}" dt="2023-02-08T01:01:24.725" v="14385" actId="478"/>
          <ac:cxnSpMkLst>
            <pc:docMk/>
            <pc:sldMk cId="774958314" sldId="488"/>
            <ac:cxnSpMk id="29" creationId="{B1830F5A-08EA-4459-949E-209B3FD0BD64}"/>
          </ac:cxnSpMkLst>
        </pc:cxnChg>
        <pc:cxnChg chg="add mod">
          <ac:chgData name="Phuc Che" userId="bcc4f1da-3162-494a-ac0c-31960df10ead" providerId="ADAL" clId="{226733F4-6940-45F0-8E67-DBA3BEB5A0FF}" dt="2023-02-08T01:02:23.083" v="14438" actId="14100"/>
          <ac:cxnSpMkLst>
            <pc:docMk/>
            <pc:sldMk cId="774958314" sldId="488"/>
            <ac:cxnSpMk id="30" creationId="{8BF4385C-4C11-4394-A798-B36AB0141417}"/>
          </ac:cxnSpMkLst>
        </pc:cxnChg>
        <pc:cxnChg chg="del">
          <ac:chgData name="Phuc Che" userId="bcc4f1da-3162-494a-ac0c-31960df10ead" providerId="ADAL" clId="{226733F4-6940-45F0-8E67-DBA3BEB5A0FF}" dt="2023-02-08T01:01:25.750" v="14386" actId="478"/>
          <ac:cxnSpMkLst>
            <pc:docMk/>
            <pc:sldMk cId="774958314" sldId="488"/>
            <ac:cxnSpMk id="32" creationId="{F5176DF5-EBE0-4CB3-A6B0-2A55AB30A392}"/>
          </ac:cxnSpMkLst>
        </pc:cxnChg>
        <pc:cxnChg chg="add mod">
          <ac:chgData name="Phuc Che" userId="bcc4f1da-3162-494a-ac0c-31960df10ead" providerId="ADAL" clId="{226733F4-6940-45F0-8E67-DBA3BEB5A0FF}" dt="2023-02-08T01:04:30.345" v="14547" actId="14100"/>
          <ac:cxnSpMkLst>
            <pc:docMk/>
            <pc:sldMk cId="774958314" sldId="488"/>
            <ac:cxnSpMk id="34" creationId="{997E1F97-E97E-407F-A172-2004DFBE8924}"/>
          </ac:cxnSpMkLst>
        </pc:cxnChg>
        <pc:cxnChg chg="add mod">
          <ac:chgData name="Phuc Che" userId="bcc4f1da-3162-494a-ac0c-31960df10ead" providerId="ADAL" clId="{226733F4-6940-45F0-8E67-DBA3BEB5A0FF}" dt="2023-02-08T01:07:26.925" v="14603" actId="14100"/>
          <ac:cxnSpMkLst>
            <pc:docMk/>
            <pc:sldMk cId="774958314" sldId="488"/>
            <ac:cxnSpMk id="39" creationId="{71F3FFE5-2A46-4D1C-894A-AE84BC27DDB4}"/>
          </ac:cxnSpMkLst>
        </pc:cxnChg>
        <pc:cxnChg chg="del">
          <ac:chgData name="Phuc Che" userId="bcc4f1da-3162-494a-ac0c-31960df10ead" providerId="ADAL" clId="{226733F4-6940-45F0-8E67-DBA3BEB5A0FF}" dt="2023-02-08T01:01:33.102" v="14390" actId="478"/>
          <ac:cxnSpMkLst>
            <pc:docMk/>
            <pc:sldMk cId="774958314" sldId="488"/>
            <ac:cxnSpMk id="40" creationId="{FEE1236D-13CA-4104-B293-0907DEA36F22}"/>
          </ac:cxnSpMkLst>
        </pc:cxnChg>
        <pc:cxnChg chg="del">
          <ac:chgData name="Phuc Che" userId="bcc4f1da-3162-494a-ac0c-31960df10ead" providerId="ADAL" clId="{226733F4-6940-45F0-8E67-DBA3BEB5A0FF}" dt="2023-02-08T01:01:35.007" v="14392" actId="478"/>
          <ac:cxnSpMkLst>
            <pc:docMk/>
            <pc:sldMk cId="774958314" sldId="488"/>
            <ac:cxnSpMk id="43" creationId="{07E98CD2-B0FD-405D-BEA0-A9B38810B107}"/>
          </ac:cxnSpMkLst>
        </pc:cxnChg>
        <pc:cxnChg chg="add mod">
          <ac:chgData name="Phuc Che" userId="bcc4f1da-3162-494a-ac0c-31960df10ead" providerId="ADAL" clId="{226733F4-6940-45F0-8E67-DBA3BEB5A0FF}" dt="2023-02-08T01:10:48.244" v="14649" actId="1076"/>
          <ac:cxnSpMkLst>
            <pc:docMk/>
            <pc:sldMk cId="774958314" sldId="488"/>
            <ac:cxnSpMk id="44" creationId="{E5247159-0EE5-4B03-9ECF-6DCC300A66D4}"/>
          </ac:cxnSpMkLst>
        </pc:cxnChg>
        <pc:cxnChg chg="del">
          <ac:chgData name="Phuc Che" userId="bcc4f1da-3162-494a-ac0c-31960df10ead" providerId="ADAL" clId="{226733F4-6940-45F0-8E67-DBA3BEB5A0FF}" dt="2023-02-08T01:01:35.953" v="14393" actId="478"/>
          <ac:cxnSpMkLst>
            <pc:docMk/>
            <pc:sldMk cId="774958314" sldId="488"/>
            <ac:cxnSpMk id="46" creationId="{DD2F3231-17C4-43F6-9680-DFC74FFC76E0}"/>
          </ac:cxnSpMkLst>
        </pc:cxnChg>
        <pc:cxnChg chg="del">
          <ac:chgData name="Phuc Che" userId="bcc4f1da-3162-494a-ac0c-31960df10ead" providerId="ADAL" clId="{226733F4-6940-45F0-8E67-DBA3BEB5A0FF}" dt="2023-02-08T01:01:38.955" v="14395" actId="478"/>
          <ac:cxnSpMkLst>
            <pc:docMk/>
            <pc:sldMk cId="774958314" sldId="488"/>
            <ac:cxnSpMk id="49" creationId="{ABEC0D79-A385-4022-ACBC-7456CF561769}"/>
          </ac:cxnSpMkLst>
        </pc:cxnChg>
        <pc:cxnChg chg="mod">
          <ac:chgData name="Phuc Che" userId="bcc4f1da-3162-494a-ac0c-31960df10ead" providerId="ADAL" clId="{226733F4-6940-45F0-8E67-DBA3BEB5A0FF}" dt="2023-02-08T01:02:10.043" v="14433" actId="14100"/>
          <ac:cxnSpMkLst>
            <pc:docMk/>
            <pc:sldMk cId="774958314" sldId="488"/>
            <ac:cxnSpMk id="52" creationId="{D9C0829B-2B85-444B-8241-8D5CFA775942}"/>
          </ac:cxnSpMkLst>
        </pc:cxnChg>
        <pc:cxnChg chg="add mod">
          <ac:chgData name="Phuc Che" userId="bcc4f1da-3162-494a-ac0c-31960df10ead" providerId="ADAL" clId="{226733F4-6940-45F0-8E67-DBA3BEB5A0FF}" dt="2023-02-08T01:11:53.890" v="14695" actId="14100"/>
          <ac:cxnSpMkLst>
            <pc:docMk/>
            <pc:sldMk cId="774958314" sldId="488"/>
            <ac:cxnSpMk id="55" creationId="{EE2A9CA9-D5EE-474F-88C8-DB265E138FDC}"/>
          </ac:cxnSpMkLst>
        </pc:cxnChg>
        <pc:cxnChg chg="add mod">
          <ac:chgData name="Phuc Che" userId="bcc4f1da-3162-494a-ac0c-31960df10ead" providerId="ADAL" clId="{226733F4-6940-45F0-8E67-DBA3BEB5A0FF}" dt="2023-02-08T01:14:17.280" v="14788" actId="14100"/>
          <ac:cxnSpMkLst>
            <pc:docMk/>
            <pc:sldMk cId="774958314" sldId="488"/>
            <ac:cxnSpMk id="56" creationId="{B3127DD7-586D-4BBB-BD09-CF33077E1EEA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9T02:41:00.705" v="20762" actId="1076"/>
        <pc:sldMkLst>
          <pc:docMk/>
          <pc:sldMk cId="966910586" sldId="489"/>
        </pc:sldMkLst>
        <pc:spChg chg="mod">
          <ac:chgData name="Phuc Che" userId="bcc4f1da-3162-494a-ac0c-31960df10ead" providerId="ADAL" clId="{226733F4-6940-45F0-8E67-DBA3BEB5A0FF}" dt="2023-02-08T01:16:55.139" v="14988" actId="20577"/>
          <ac:spMkLst>
            <pc:docMk/>
            <pc:sldMk cId="966910586" sldId="489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1:16:46.236" v="14962" actId="478"/>
          <ac:spMkLst>
            <pc:docMk/>
            <pc:sldMk cId="966910586" sldId="489"/>
            <ac:spMk id="3" creationId="{897249E5-2A06-470A-8AB0-3D9F4D1A1004}"/>
          </ac:spMkLst>
        </pc:spChg>
        <pc:spChg chg="del">
          <ac:chgData name="Phuc Che" userId="bcc4f1da-3162-494a-ac0c-31960df10ead" providerId="ADAL" clId="{226733F4-6940-45F0-8E67-DBA3BEB5A0FF}" dt="2023-02-08T01:16:46.236" v="14962" actId="478"/>
          <ac:spMkLst>
            <pc:docMk/>
            <pc:sldMk cId="966910586" sldId="489"/>
            <ac:spMk id="4" creationId="{3D708C13-20E7-45D0-B4D0-9C80DB6DE19E}"/>
          </ac:spMkLst>
        </pc:spChg>
        <pc:spChg chg="del">
          <ac:chgData name="Phuc Che" userId="bcc4f1da-3162-494a-ac0c-31960df10ead" providerId="ADAL" clId="{226733F4-6940-45F0-8E67-DBA3BEB5A0FF}" dt="2023-02-08T01:16:46.236" v="14962" actId="478"/>
          <ac:spMkLst>
            <pc:docMk/>
            <pc:sldMk cId="966910586" sldId="489"/>
            <ac:spMk id="5" creationId="{23279045-1632-40CC-85BA-C3BBB32FD3AF}"/>
          </ac:spMkLst>
        </pc:spChg>
        <pc:spChg chg="del">
          <ac:chgData name="Phuc Che" userId="bcc4f1da-3162-494a-ac0c-31960df10ead" providerId="ADAL" clId="{226733F4-6940-45F0-8E67-DBA3BEB5A0FF}" dt="2023-02-08T01:16:47.665" v="14963" actId="478"/>
          <ac:spMkLst>
            <pc:docMk/>
            <pc:sldMk cId="966910586" sldId="489"/>
            <ac:spMk id="6" creationId="{5DE35F4A-BDEF-4710-8DA7-BBEB5B33B436}"/>
          </ac:spMkLst>
        </pc:spChg>
        <pc:spChg chg="del">
          <ac:chgData name="Phuc Che" userId="bcc4f1da-3162-494a-ac0c-31960df10ead" providerId="ADAL" clId="{226733F4-6940-45F0-8E67-DBA3BEB5A0FF}" dt="2023-02-08T01:16:47.665" v="14963" actId="478"/>
          <ac:spMkLst>
            <pc:docMk/>
            <pc:sldMk cId="966910586" sldId="489"/>
            <ac:spMk id="7" creationId="{00DE4842-EB4E-4CB5-A648-31BBCD4A1114}"/>
          </ac:spMkLst>
        </pc:spChg>
        <pc:spChg chg="del">
          <ac:chgData name="Phuc Che" userId="bcc4f1da-3162-494a-ac0c-31960df10ead" providerId="ADAL" clId="{226733F4-6940-45F0-8E67-DBA3BEB5A0FF}" dt="2023-02-08T01:16:46.236" v="14962" actId="478"/>
          <ac:spMkLst>
            <pc:docMk/>
            <pc:sldMk cId="966910586" sldId="489"/>
            <ac:spMk id="8" creationId="{E53DE8AB-F701-4B7C-ADB1-FE232CC816F5}"/>
          </ac:spMkLst>
        </pc:spChg>
        <pc:spChg chg="del">
          <ac:chgData name="Phuc Che" userId="bcc4f1da-3162-494a-ac0c-31960df10ead" providerId="ADAL" clId="{226733F4-6940-45F0-8E67-DBA3BEB5A0FF}" dt="2023-02-08T01:16:46.236" v="14962" actId="478"/>
          <ac:spMkLst>
            <pc:docMk/>
            <pc:sldMk cId="966910586" sldId="489"/>
            <ac:spMk id="9" creationId="{459E153C-DA61-4DE1-8A92-6E1721C89CF0}"/>
          </ac:spMkLst>
        </pc:spChg>
        <pc:spChg chg="add mod">
          <ac:chgData name="Phuc Che" userId="bcc4f1da-3162-494a-ac0c-31960df10ead" providerId="ADAL" clId="{226733F4-6940-45F0-8E67-DBA3BEB5A0FF}" dt="2023-02-09T02:41:00.705" v="20762" actId="1076"/>
          <ac:spMkLst>
            <pc:docMk/>
            <pc:sldMk cId="966910586" sldId="489"/>
            <ac:spMk id="10" creationId="{8167DAB4-86F8-427A-8977-D9B6EF79DFC8}"/>
          </ac:spMkLst>
        </pc:spChg>
      </pc:sldChg>
      <pc:sldChg chg="addSp delSp modSp add mod">
        <pc:chgData name="Phuc Che" userId="bcc4f1da-3162-494a-ac0c-31960df10ead" providerId="ADAL" clId="{226733F4-6940-45F0-8E67-DBA3BEB5A0FF}" dt="2023-02-08T04:02:08.141" v="18860" actId="20577"/>
        <pc:sldMkLst>
          <pc:docMk/>
          <pc:sldMk cId="1316879649" sldId="490"/>
        </pc:sldMkLst>
        <pc:spChg chg="mod">
          <ac:chgData name="Phuc Che" userId="bcc4f1da-3162-494a-ac0c-31960df10ead" providerId="ADAL" clId="{226733F4-6940-45F0-8E67-DBA3BEB5A0FF}" dt="2023-02-08T04:02:08.141" v="18860" actId="20577"/>
          <ac:spMkLst>
            <pc:docMk/>
            <pc:sldMk cId="1316879649" sldId="490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8T03:46:14.705" v="18224" actId="20577"/>
          <ac:spMkLst>
            <pc:docMk/>
            <pc:sldMk cId="1316879649" sldId="490"/>
            <ac:spMk id="5" creationId="{F3AF3711-D628-4A74-A8C1-82C333C569AD}"/>
          </ac:spMkLst>
        </pc:spChg>
        <pc:spChg chg="add del mod">
          <ac:chgData name="Phuc Che" userId="bcc4f1da-3162-494a-ac0c-31960df10ead" providerId="ADAL" clId="{226733F4-6940-45F0-8E67-DBA3BEB5A0FF}" dt="2023-02-08T03:21:34.341" v="17203" actId="478"/>
          <ac:spMkLst>
            <pc:docMk/>
            <pc:sldMk cId="1316879649" sldId="490"/>
            <ac:spMk id="8" creationId="{47145670-8F84-47D3-B872-9CC4EC28E314}"/>
          </ac:spMkLst>
        </pc:spChg>
        <pc:spChg chg="add mod">
          <ac:chgData name="Phuc Che" userId="bcc4f1da-3162-494a-ac0c-31960df10ead" providerId="ADAL" clId="{226733F4-6940-45F0-8E67-DBA3BEB5A0FF}" dt="2023-02-08T03:22:51.809" v="17306" actId="114"/>
          <ac:spMkLst>
            <pc:docMk/>
            <pc:sldMk cId="1316879649" sldId="490"/>
            <ac:spMk id="9" creationId="{0225AFF5-250B-44D2-9796-D6D31502ACA0}"/>
          </ac:spMkLst>
        </pc:spChg>
        <pc:picChg chg="add mod modCrop">
          <ac:chgData name="Phuc Che" userId="bcc4f1da-3162-494a-ac0c-31960df10ead" providerId="ADAL" clId="{226733F4-6940-45F0-8E67-DBA3BEB5A0FF}" dt="2023-02-08T03:20:38.134" v="17172" actId="1076"/>
          <ac:picMkLst>
            <pc:docMk/>
            <pc:sldMk cId="1316879649" sldId="490"/>
            <ac:picMk id="4" creationId="{BC6DE038-BBC8-44AF-AD22-954B2FF191B7}"/>
          </ac:picMkLst>
        </pc:picChg>
        <pc:picChg chg="add mod">
          <ac:chgData name="Phuc Che" userId="bcc4f1da-3162-494a-ac0c-31960df10ead" providerId="ADAL" clId="{226733F4-6940-45F0-8E67-DBA3BEB5A0FF}" dt="2023-02-08T03:22:45.385" v="17304" actId="1035"/>
          <ac:picMkLst>
            <pc:docMk/>
            <pc:sldMk cId="1316879649" sldId="490"/>
            <ac:picMk id="7" creationId="{4586D225-852F-4517-A9B6-A21C0B61CFF9}"/>
          </ac:picMkLst>
        </pc:picChg>
      </pc:sldChg>
      <pc:sldChg chg="addSp modSp add mod">
        <pc:chgData name="Phuc Che" userId="bcc4f1da-3162-494a-ac0c-31960df10ead" providerId="ADAL" clId="{226733F4-6940-45F0-8E67-DBA3BEB5A0FF}" dt="2023-02-08T04:14:58.542" v="19477" actId="13926"/>
        <pc:sldMkLst>
          <pc:docMk/>
          <pc:sldMk cId="1419802801" sldId="491"/>
        </pc:sldMkLst>
        <pc:spChg chg="mod">
          <ac:chgData name="Phuc Che" userId="bcc4f1da-3162-494a-ac0c-31960df10ead" providerId="ADAL" clId="{226733F4-6940-45F0-8E67-DBA3BEB5A0FF}" dt="2023-02-08T01:23:17.279" v="15088" actId="20577"/>
          <ac:spMkLst>
            <pc:docMk/>
            <pc:sldMk cId="1419802801" sldId="491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8T04:08:47.161" v="19069" actId="20577"/>
          <ac:spMkLst>
            <pc:docMk/>
            <pc:sldMk cId="1419802801" sldId="491"/>
            <ac:spMk id="3" creationId="{D92CCB65-C815-4573-8529-660AD2849C3B}"/>
          </ac:spMkLst>
        </pc:spChg>
        <pc:spChg chg="add mod">
          <ac:chgData name="Phuc Che" userId="bcc4f1da-3162-494a-ac0c-31960df10ead" providerId="ADAL" clId="{226733F4-6940-45F0-8E67-DBA3BEB5A0FF}" dt="2023-02-08T04:10:05.547" v="19253" actId="20577"/>
          <ac:spMkLst>
            <pc:docMk/>
            <pc:sldMk cId="1419802801" sldId="491"/>
            <ac:spMk id="4" creationId="{0C6C2837-484E-448D-8AD2-8FC1108FC3A9}"/>
          </ac:spMkLst>
        </pc:spChg>
        <pc:spChg chg="add mod">
          <ac:chgData name="Phuc Che" userId="bcc4f1da-3162-494a-ac0c-31960df10ead" providerId="ADAL" clId="{226733F4-6940-45F0-8E67-DBA3BEB5A0FF}" dt="2023-02-08T04:12:56.874" v="19409" actId="1076"/>
          <ac:spMkLst>
            <pc:docMk/>
            <pc:sldMk cId="1419802801" sldId="491"/>
            <ac:spMk id="5" creationId="{80556AD7-726C-482C-AEA1-3D07E8F378EB}"/>
          </ac:spMkLst>
        </pc:spChg>
        <pc:spChg chg="add mod">
          <ac:chgData name="Phuc Che" userId="bcc4f1da-3162-494a-ac0c-31960df10ead" providerId="ADAL" clId="{226733F4-6940-45F0-8E67-DBA3BEB5A0FF}" dt="2023-02-08T04:14:58.542" v="19477" actId="13926"/>
          <ac:spMkLst>
            <pc:docMk/>
            <pc:sldMk cId="1419802801" sldId="491"/>
            <ac:spMk id="6" creationId="{DBB88480-710A-4FE5-8C2B-BB7B5FF57706}"/>
          </ac:spMkLst>
        </pc:spChg>
      </pc:sldChg>
      <pc:sldChg chg="addSp modSp add mod">
        <pc:chgData name="Phuc Che" userId="bcc4f1da-3162-494a-ac0c-31960df10ead" providerId="ADAL" clId="{226733F4-6940-45F0-8E67-DBA3BEB5A0FF}" dt="2023-02-08T04:02:41.351" v="18886" actId="20577"/>
        <pc:sldMkLst>
          <pc:docMk/>
          <pc:sldMk cId="3663137135" sldId="492"/>
        </pc:sldMkLst>
        <pc:spChg chg="mod">
          <ac:chgData name="Phuc Che" userId="bcc4f1da-3162-494a-ac0c-31960df10ead" providerId="ADAL" clId="{226733F4-6940-45F0-8E67-DBA3BEB5A0FF}" dt="2023-02-08T04:02:41.351" v="18886" actId="20577"/>
          <ac:spMkLst>
            <pc:docMk/>
            <pc:sldMk cId="3663137135" sldId="492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8T01:42:59.588" v="15166" actId="20577"/>
          <ac:spMkLst>
            <pc:docMk/>
            <pc:sldMk cId="3663137135" sldId="492"/>
            <ac:spMk id="3" creationId="{2E89F895-4FF4-417A-A39D-8F1DBC91625B}"/>
          </ac:spMkLst>
        </pc:spChg>
        <pc:spChg chg="add mod">
          <ac:chgData name="Phuc Che" userId="bcc4f1da-3162-494a-ac0c-31960df10ead" providerId="ADAL" clId="{226733F4-6940-45F0-8E67-DBA3BEB5A0FF}" dt="2023-02-08T02:25:48.755" v="15678" actId="1035"/>
          <ac:spMkLst>
            <pc:docMk/>
            <pc:sldMk cId="3663137135" sldId="492"/>
            <ac:spMk id="4" creationId="{367515F5-0D88-466B-8897-631BA31EBE7C}"/>
          </ac:spMkLst>
        </pc:spChg>
        <pc:spChg chg="add mod">
          <ac:chgData name="Phuc Che" userId="bcc4f1da-3162-494a-ac0c-31960df10ead" providerId="ADAL" clId="{226733F4-6940-45F0-8E67-DBA3BEB5A0FF}" dt="2023-02-08T01:48:34.433" v="15448" actId="1076"/>
          <ac:spMkLst>
            <pc:docMk/>
            <pc:sldMk cId="3663137135" sldId="492"/>
            <ac:spMk id="7" creationId="{8282BD92-8C2C-491C-A256-4015E9C438DC}"/>
          </ac:spMkLst>
        </pc:spChg>
        <pc:spChg chg="add mod">
          <ac:chgData name="Phuc Che" userId="bcc4f1da-3162-494a-ac0c-31960df10ead" providerId="ADAL" clId="{226733F4-6940-45F0-8E67-DBA3BEB5A0FF}" dt="2023-02-08T01:52:05.038" v="15537" actId="1076"/>
          <ac:spMkLst>
            <pc:docMk/>
            <pc:sldMk cId="3663137135" sldId="492"/>
            <ac:spMk id="10" creationId="{F397EBF7-CD31-4441-94E6-B0AFEFEC7060}"/>
          </ac:spMkLst>
        </pc:spChg>
        <pc:spChg chg="add mod">
          <ac:chgData name="Phuc Che" userId="bcc4f1da-3162-494a-ac0c-31960df10ead" providerId="ADAL" clId="{226733F4-6940-45F0-8E67-DBA3BEB5A0FF}" dt="2023-02-08T01:53:21.580" v="15601" actId="20577"/>
          <ac:spMkLst>
            <pc:docMk/>
            <pc:sldMk cId="3663137135" sldId="492"/>
            <ac:spMk id="13" creationId="{1D1FB0B6-70B0-4FB4-B11A-7ED02DB5688E}"/>
          </ac:spMkLst>
        </pc:spChg>
        <pc:picChg chg="add mod">
          <ac:chgData name="Phuc Che" userId="bcc4f1da-3162-494a-ac0c-31960df10ead" providerId="ADAL" clId="{226733F4-6940-45F0-8E67-DBA3BEB5A0FF}" dt="2023-02-08T01:48:08.310" v="15418" actId="14100"/>
          <ac:picMkLst>
            <pc:docMk/>
            <pc:sldMk cId="3663137135" sldId="492"/>
            <ac:picMk id="6" creationId="{768BBA60-D082-4B83-9356-6887046692A9}"/>
          </ac:picMkLst>
        </pc:picChg>
        <pc:picChg chg="add mod">
          <ac:chgData name="Phuc Che" userId="bcc4f1da-3162-494a-ac0c-31960df10ead" providerId="ADAL" clId="{226733F4-6940-45F0-8E67-DBA3BEB5A0FF}" dt="2023-02-08T01:51:16.214" v="15452" actId="14100"/>
          <ac:picMkLst>
            <pc:docMk/>
            <pc:sldMk cId="3663137135" sldId="492"/>
            <ac:picMk id="9" creationId="{2FF33F3F-3EF5-470E-A1C1-030787E92024}"/>
          </ac:picMkLst>
        </pc:picChg>
        <pc:cxnChg chg="add mod">
          <ac:chgData name="Phuc Che" userId="bcc4f1da-3162-494a-ac0c-31960df10ead" providerId="ADAL" clId="{226733F4-6940-45F0-8E67-DBA3BEB5A0FF}" dt="2023-02-08T01:52:30.155" v="15540" actId="1582"/>
          <ac:cxnSpMkLst>
            <pc:docMk/>
            <pc:sldMk cId="3663137135" sldId="492"/>
            <ac:cxnSpMk id="12" creationId="{F06DDFED-29F2-43D5-AA0C-756F2B9DC133}"/>
          </ac:cxnSpMkLst>
        </pc:cxnChg>
      </pc:sldChg>
      <pc:sldChg chg="addSp modSp add del mod">
        <pc:chgData name="Phuc Che" userId="bcc4f1da-3162-494a-ac0c-31960df10ead" providerId="ADAL" clId="{226733F4-6940-45F0-8E67-DBA3BEB5A0FF}" dt="2023-02-08T04:26:47.048" v="19895" actId="2696"/>
        <pc:sldMkLst>
          <pc:docMk/>
          <pc:sldMk cId="867969755" sldId="493"/>
        </pc:sldMkLst>
        <pc:spChg chg="mod">
          <ac:chgData name="Phuc Che" userId="bcc4f1da-3162-494a-ac0c-31960df10ead" providerId="ADAL" clId="{226733F4-6940-45F0-8E67-DBA3BEB5A0FF}" dt="2023-02-08T01:24:00.804" v="15138" actId="20577"/>
          <ac:spMkLst>
            <pc:docMk/>
            <pc:sldMk cId="867969755" sldId="493"/>
            <ac:spMk id="2" creationId="{00000000-0000-0000-0000-000000000000}"/>
          </ac:spMkLst>
        </pc:spChg>
        <pc:spChg chg="add mod">
          <ac:chgData name="Phuc Che" userId="bcc4f1da-3162-494a-ac0c-31960df10ead" providerId="ADAL" clId="{226733F4-6940-45F0-8E67-DBA3BEB5A0FF}" dt="2023-02-08T04:22:38.347" v="19732" actId="20577"/>
          <ac:spMkLst>
            <pc:docMk/>
            <pc:sldMk cId="867969755" sldId="493"/>
            <ac:spMk id="3" creationId="{C7A8331C-AA43-4FC5-8164-6AE76D2456E6}"/>
          </ac:spMkLst>
        </pc:spChg>
        <pc:spChg chg="add mod">
          <ac:chgData name="Phuc Che" userId="bcc4f1da-3162-494a-ac0c-31960df10ead" providerId="ADAL" clId="{226733F4-6940-45F0-8E67-DBA3BEB5A0FF}" dt="2023-02-08T04:24:51.561" v="19872" actId="1076"/>
          <ac:spMkLst>
            <pc:docMk/>
            <pc:sldMk cId="867969755" sldId="493"/>
            <ac:spMk id="4" creationId="{5E1E770C-AF69-4883-89AC-A6473A3E413A}"/>
          </ac:spMkLst>
        </pc:spChg>
        <pc:spChg chg="add mod">
          <ac:chgData name="Phuc Che" userId="bcc4f1da-3162-494a-ac0c-31960df10ead" providerId="ADAL" clId="{226733F4-6940-45F0-8E67-DBA3BEB5A0FF}" dt="2023-02-08T04:23:51.782" v="19830" actId="33524"/>
          <ac:spMkLst>
            <pc:docMk/>
            <pc:sldMk cId="867969755" sldId="493"/>
            <ac:spMk id="5" creationId="{A023F0F4-D02B-44C8-86F1-1807582EC9D1}"/>
          </ac:spMkLst>
        </pc:spChg>
      </pc:sldChg>
      <pc:sldChg chg="addSp delSp modSp add mod">
        <pc:chgData name="Phuc Che" userId="bcc4f1da-3162-494a-ac0c-31960df10ead" providerId="ADAL" clId="{226733F4-6940-45F0-8E67-DBA3BEB5A0FF}" dt="2023-02-08T04:02:46.169" v="18892" actId="20577"/>
        <pc:sldMkLst>
          <pc:docMk/>
          <pc:sldMk cId="2336981151" sldId="494"/>
        </pc:sldMkLst>
        <pc:spChg chg="mod">
          <ac:chgData name="Phuc Che" userId="bcc4f1da-3162-494a-ac0c-31960df10ead" providerId="ADAL" clId="{226733F4-6940-45F0-8E67-DBA3BEB5A0FF}" dt="2023-02-08T04:02:46.169" v="18892" actId="20577"/>
          <ac:spMkLst>
            <pc:docMk/>
            <pc:sldMk cId="2336981151" sldId="494"/>
            <ac:spMk id="2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8T01:53:55.127" v="15621" actId="20577"/>
          <ac:spMkLst>
            <pc:docMk/>
            <pc:sldMk cId="2336981151" sldId="494"/>
            <ac:spMk id="3" creationId="{2E89F895-4FF4-417A-A39D-8F1DBC91625B}"/>
          </ac:spMkLst>
        </pc:spChg>
        <pc:spChg chg="mod">
          <ac:chgData name="Phuc Che" userId="bcc4f1da-3162-494a-ac0c-31960df10ead" providerId="ADAL" clId="{226733F4-6940-45F0-8E67-DBA3BEB5A0FF}" dt="2023-02-08T02:37:49.908" v="15777" actId="20577"/>
          <ac:spMkLst>
            <pc:docMk/>
            <pc:sldMk cId="2336981151" sldId="494"/>
            <ac:spMk id="4" creationId="{367515F5-0D88-466B-8897-631BA31EBE7C}"/>
          </ac:spMkLst>
        </pc:spChg>
        <pc:spChg chg="del">
          <ac:chgData name="Phuc Che" userId="bcc4f1da-3162-494a-ac0c-31960df10ead" providerId="ADAL" clId="{226733F4-6940-45F0-8E67-DBA3BEB5A0FF}" dt="2023-02-08T01:54:04.717" v="15626" actId="478"/>
          <ac:spMkLst>
            <pc:docMk/>
            <pc:sldMk cId="2336981151" sldId="494"/>
            <ac:spMk id="7" creationId="{8282BD92-8C2C-491C-A256-4015E9C438DC}"/>
          </ac:spMkLst>
        </pc:spChg>
        <pc:spChg chg="del">
          <ac:chgData name="Phuc Che" userId="bcc4f1da-3162-494a-ac0c-31960df10ead" providerId="ADAL" clId="{226733F4-6940-45F0-8E67-DBA3BEB5A0FF}" dt="2023-02-08T01:54:04.717" v="15626" actId="478"/>
          <ac:spMkLst>
            <pc:docMk/>
            <pc:sldMk cId="2336981151" sldId="494"/>
            <ac:spMk id="10" creationId="{F397EBF7-CD31-4441-94E6-B0AFEFEC7060}"/>
          </ac:spMkLst>
        </pc:spChg>
        <pc:spChg chg="del">
          <ac:chgData name="Phuc Che" userId="bcc4f1da-3162-494a-ac0c-31960df10ead" providerId="ADAL" clId="{226733F4-6940-45F0-8E67-DBA3BEB5A0FF}" dt="2023-02-08T01:54:01.520" v="15624" actId="478"/>
          <ac:spMkLst>
            <pc:docMk/>
            <pc:sldMk cId="2336981151" sldId="494"/>
            <ac:spMk id="13" creationId="{1D1FB0B6-70B0-4FB4-B11A-7ED02DB5688E}"/>
          </ac:spMkLst>
        </pc:spChg>
        <pc:spChg chg="add mod">
          <ac:chgData name="Phuc Che" userId="bcc4f1da-3162-494a-ac0c-31960df10ead" providerId="ADAL" clId="{226733F4-6940-45F0-8E67-DBA3BEB5A0FF}" dt="2023-02-08T03:03:30.226" v="16665" actId="20577"/>
          <ac:spMkLst>
            <pc:docMk/>
            <pc:sldMk cId="2336981151" sldId="494"/>
            <ac:spMk id="15" creationId="{7C9E1CA2-C58D-45F8-9C6D-FA2227992386}"/>
          </ac:spMkLst>
        </pc:spChg>
        <pc:spChg chg="add del mod">
          <ac:chgData name="Phuc Che" userId="bcc4f1da-3162-494a-ac0c-31960df10ead" providerId="ADAL" clId="{226733F4-6940-45F0-8E67-DBA3BEB5A0FF}" dt="2023-02-08T02:55:40.726" v="16137" actId="478"/>
          <ac:spMkLst>
            <pc:docMk/>
            <pc:sldMk cId="2336981151" sldId="494"/>
            <ac:spMk id="16" creationId="{74EA4CD9-6610-4B2E-BCF4-F995360FFFCF}"/>
          </ac:spMkLst>
        </pc:spChg>
        <pc:spChg chg="add mod">
          <ac:chgData name="Phuc Che" userId="bcc4f1da-3162-494a-ac0c-31960df10ead" providerId="ADAL" clId="{226733F4-6940-45F0-8E67-DBA3BEB5A0FF}" dt="2023-02-08T02:59:24.480" v="16468" actId="1076"/>
          <ac:spMkLst>
            <pc:docMk/>
            <pc:sldMk cId="2336981151" sldId="494"/>
            <ac:spMk id="17" creationId="{837ED925-B4D3-4BA1-B26D-AAC4B3A97E68}"/>
          </ac:spMkLst>
        </pc:spChg>
        <pc:spChg chg="add mod">
          <ac:chgData name="Phuc Che" userId="bcc4f1da-3162-494a-ac0c-31960df10ead" providerId="ADAL" clId="{226733F4-6940-45F0-8E67-DBA3BEB5A0FF}" dt="2023-02-08T03:05:45.423" v="16667" actId="20577"/>
          <ac:spMkLst>
            <pc:docMk/>
            <pc:sldMk cId="2336981151" sldId="494"/>
            <ac:spMk id="18" creationId="{14498879-B364-4277-AA9C-E0B20CDB6622}"/>
          </ac:spMkLst>
        </pc:spChg>
        <pc:spChg chg="add mod">
          <ac:chgData name="Phuc Che" userId="bcc4f1da-3162-494a-ac0c-31960df10ead" providerId="ADAL" clId="{226733F4-6940-45F0-8E67-DBA3BEB5A0FF}" dt="2023-02-08T03:09:42.584" v="16955" actId="1076"/>
          <ac:spMkLst>
            <pc:docMk/>
            <pc:sldMk cId="2336981151" sldId="494"/>
            <ac:spMk id="19" creationId="{F3871209-6399-46C2-AE74-940328A6A1F9}"/>
          </ac:spMkLst>
        </pc:spChg>
        <pc:spChg chg="add mod">
          <ac:chgData name="Phuc Che" userId="bcc4f1da-3162-494a-ac0c-31960df10ead" providerId="ADAL" clId="{226733F4-6940-45F0-8E67-DBA3BEB5A0FF}" dt="2023-02-08T03:14:34.919" v="17071" actId="20577"/>
          <ac:spMkLst>
            <pc:docMk/>
            <pc:sldMk cId="2336981151" sldId="494"/>
            <ac:spMk id="20" creationId="{4CDBFC30-F476-42DD-81F6-1F411C95C59D}"/>
          </ac:spMkLst>
        </pc:spChg>
        <pc:picChg chg="del">
          <ac:chgData name="Phuc Che" userId="bcc4f1da-3162-494a-ac0c-31960df10ead" providerId="ADAL" clId="{226733F4-6940-45F0-8E67-DBA3BEB5A0FF}" dt="2023-02-08T01:54:00.444" v="15622" actId="478"/>
          <ac:picMkLst>
            <pc:docMk/>
            <pc:sldMk cId="2336981151" sldId="494"/>
            <ac:picMk id="6" creationId="{768BBA60-D082-4B83-9356-6887046692A9}"/>
          </ac:picMkLst>
        </pc:picChg>
        <pc:picChg chg="add del mod">
          <ac:chgData name="Phuc Che" userId="bcc4f1da-3162-494a-ac0c-31960df10ead" providerId="ADAL" clId="{226733F4-6940-45F0-8E67-DBA3BEB5A0FF}" dt="2023-02-08T02:22:42.305" v="15644" actId="478"/>
          <ac:picMkLst>
            <pc:docMk/>
            <pc:sldMk cId="2336981151" sldId="494"/>
            <ac:picMk id="8" creationId="{4A7CB106-23AB-4477-BEEF-750489D86948}"/>
          </ac:picMkLst>
        </pc:picChg>
        <pc:picChg chg="del">
          <ac:chgData name="Phuc Che" userId="bcc4f1da-3162-494a-ac0c-31960df10ead" providerId="ADAL" clId="{226733F4-6940-45F0-8E67-DBA3BEB5A0FF}" dt="2023-02-08T01:54:00.793" v="15623" actId="478"/>
          <ac:picMkLst>
            <pc:docMk/>
            <pc:sldMk cId="2336981151" sldId="494"/>
            <ac:picMk id="9" creationId="{2FF33F3F-3EF5-470E-A1C1-030787E92024}"/>
          </ac:picMkLst>
        </pc:picChg>
        <pc:picChg chg="add mod">
          <ac:chgData name="Phuc Che" userId="bcc4f1da-3162-494a-ac0c-31960df10ead" providerId="ADAL" clId="{226733F4-6940-45F0-8E67-DBA3BEB5A0FF}" dt="2023-02-08T02:58:51.062" v="16380" actId="1076"/>
          <ac:picMkLst>
            <pc:docMk/>
            <pc:sldMk cId="2336981151" sldId="494"/>
            <ac:picMk id="14" creationId="{2CB1ACCF-66E6-48E3-8469-7E649C6106B9}"/>
          </ac:picMkLst>
        </pc:picChg>
        <pc:cxnChg chg="del">
          <ac:chgData name="Phuc Che" userId="bcc4f1da-3162-494a-ac0c-31960df10ead" providerId="ADAL" clId="{226733F4-6940-45F0-8E67-DBA3BEB5A0FF}" dt="2023-02-08T01:54:02.289" v="15625" actId="478"/>
          <ac:cxnSpMkLst>
            <pc:docMk/>
            <pc:sldMk cId="2336981151" sldId="494"/>
            <ac:cxnSpMk id="12" creationId="{F06DDFED-29F2-43D5-AA0C-756F2B9DC133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8T04:02:17.186" v="18868" actId="20577"/>
        <pc:sldMkLst>
          <pc:docMk/>
          <pc:sldMk cId="4271186042" sldId="495"/>
        </pc:sldMkLst>
        <pc:spChg chg="mod">
          <ac:chgData name="Phuc Che" userId="bcc4f1da-3162-494a-ac0c-31960df10ead" providerId="ADAL" clId="{226733F4-6940-45F0-8E67-DBA3BEB5A0FF}" dt="2023-02-08T04:02:17.186" v="18868" actId="20577"/>
          <ac:spMkLst>
            <pc:docMk/>
            <pc:sldMk cId="4271186042" sldId="495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8T03:23:30.481" v="17326" actId="478"/>
          <ac:spMkLst>
            <pc:docMk/>
            <pc:sldMk cId="4271186042" sldId="495"/>
            <ac:spMk id="5" creationId="{F3AF3711-D628-4A74-A8C1-82C333C569AD}"/>
          </ac:spMkLst>
        </pc:spChg>
        <pc:spChg chg="del">
          <ac:chgData name="Phuc Che" userId="bcc4f1da-3162-494a-ac0c-31960df10ead" providerId="ADAL" clId="{226733F4-6940-45F0-8E67-DBA3BEB5A0FF}" dt="2023-02-08T03:23:32.870" v="17328" actId="478"/>
          <ac:spMkLst>
            <pc:docMk/>
            <pc:sldMk cId="4271186042" sldId="495"/>
            <ac:spMk id="9" creationId="{0225AFF5-250B-44D2-9796-D6D31502ACA0}"/>
          </ac:spMkLst>
        </pc:spChg>
        <pc:spChg chg="add mod">
          <ac:chgData name="Phuc Che" userId="bcc4f1da-3162-494a-ac0c-31960df10ead" providerId="ADAL" clId="{226733F4-6940-45F0-8E67-DBA3BEB5A0FF}" dt="2023-02-08T03:24:39.400" v="17365" actId="1076"/>
          <ac:spMkLst>
            <pc:docMk/>
            <pc:sldMk cId="4271186042" sldId="495"/>
            <ac:spMk id="10" creationId="{AB22A3AC-C57E-49B3-8A22-1E12AA8C0B13}"/>
          </ac:spMkLst>
        </pc:spChg>
        <pc:spChg chg="add mod">
          <ac:chgData name="Phuc Che" userId="bcc4f1da-3162-494a-ac0c-31960df10ead" providerId="ADAL" clId="{226733F4-6940-45F0-8E67-DBA3BEB5A0FF}" dt="2023-02-08T03:25:20.787" v="17371" actId="1582"/>
          <ac:spMkLst>
            <pc:docMk/>
            <pc:sldMk cId="4271186042" sldId="495"/>
            <ac:spMk id="11" creationId="{D0C3EE68-5E7A-4AD0-85F8-C3EC4BD53E1A}"/>
          </ac:spMkLst>
        </pc:spChg>
        <pc:spChg chg="add mod">
          <ac:chgData name="Phuc Che" userId="bcc4f1da-3162-494a-ac0c-31960df10ead" providerId="ADAL" clId="{226733F4-6940-45F0-8E67-DBA3BEB5A0FF}" dt="2023-02-08T03:26:37.886" v="17436" actId="1076"/>
          <ac:spMkLst>
            <pc:docMk/>
            <pc:sldMk cId="4271186042" sldId="495"/>
            <ac:spMk id="14" creationId="{BCFE3575-D30C-4B5B-9907-29130AD8A4E3}"/>
          </ac:spMkLst>
        </pc:spChg>
        <pc:spChg chg="add mod">
          <ac:chgData name="Phuc Che" userId="bcc4f1da-3162-494a-ac0c-31960df10ead" providerId="ADAL" clId="{226733F4-6940-45F0-8E67-DBA3BEB5A0FF}" dt="2023-02-08T03:29:29.080" v="17524" actId="207"/>
          <ac:spMkLst>
            <pc:docMk/>
            <pc:sldMk cId="4271186042" sldId="495"/>
            <ac:spMk id="15" creationId="{8A511ED9-6378-4A89-862C-7D36E2CBE310}"/>
          </ac:spMkLst>
        </pc:spChg>
        <pc:spChg chg="add mod">
          <ac:chgData name="Phuc Che" userId="bcc4f1da-3162-494a-ac0c-31960df10ead" providerId="ADAL" clId="{226733F4-6940-45F0-8E67-DBA3BEB5A0FF}" dt="2023-02-08T03:40:22.398" v="17925" actId="113"/>
          <ac:spMkLst>
            <pc:docMk/>
            <pc:sldMk cId="4271186042" sldId="495"/>
            <ac:spMk id="16" creationId="{0C77FD45-4796-4FBE-A17B-847987238160}"/>
          </ac:spMkLst>
        </pc:spChg>
        <pc:picChg chg="mod">
          <ac:chgData name="Phuc Che" userId="bcc4f1da-3162-494a-ac0c-31960df10ead" providerId="ADAL" clId="{226733F4-6940-45F0-8E67-DBA3BEB5A0FF}" dt="2023-02-08T03:24:03.148" v="17341" actId="1036"/>
          <ac:picMkLst>
            <pc:docMk/>
            <pc:sldMk cId="4271186042" sldId="495"/>
            <ac:picMk id="4" creationId="{BC6DE038-BBC8-44AF-AD22-954B2FF191B7}"/>
          </ac:picMkLst>
        </pc:picChg>
        <pc:picChg chg="del">
          <ac:chgData name="Phuc Che" userId="bcc4f1da-3162-494a-ac0c-31960df10ead" providerId="ADAL" clId="{226733F4-6940-45F0-8E67-DBA3BEB5A0FF}" dt="2023-02-08T03:23:31.073" v="17327" actId="478"/>
          <ac:picMkLst>
            <pc:docMk/>
            <pc:sldMk cId="4271186042" sldId="495"/>
            <ac:picMk id="7" creationId="{4586D225-852F-4517-A9B6-A21C0B61CFF9}"/>
          </ac:picMkLst>
        </pc:picChg>
        <pc:cxnChg chg="add mod">
          <ac:chgData name="Phuc Che" userId="bcc4f1da-3162-494a-ac0c-31960df10ead" providerId="ADAL" clId="{226733F4-6940-45F0-8E67-DBA3BEB5A0FF}" dt="2023-02-08T03:52:23.696" v="18483" actId="14100"/>
          <ac:cxnSpMkLst>
            <pc:docMk/>
            <pc:sldMk cId="4271186042" sldId="495"/>
            <ac:cxnSpMk id="6" creationId="{819E5042-7714-4E03-A405-26ED293927BC}"/>
          </ac:cxnSpMkLst>
        </pc:cxnChg>
        <pc:cxnChg chg="add mod">
          <ac:chgData name="Phuc Che" userId="bcc4f1da-3162-494a-ac0c-31960df10ead" providerId="ADAL" clId="{226733F4-6940-45F0-8E67-DBA3BEB5A0FF}" dt="2023-02-08T03:25:35.054" v="17373" actId="13822"/>
          <ac:cxnSpMkLst>
            <pc:docMk/>
            <pc:sldMk cId="4271186042" sldId="495"/>
            <ac:cxnSpMk id="13" creationId="{F74D46F6-067C-43B6-B281-E4845C8283A1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8T04:02:23.374" v="18874" actId="20577"/>
        <pc:sldMkLst>
          <pc:docMk/>
          <pc:sldMk cId="1901372754" sldId="496"/>
        </pc:sldMkLst>
        <pc:spChg chg="mod">
          <ac:chgData name="Phuc Che" userId="bcc4f1da-3162-494a-ac0c-31960df10ead" providerId="ADAL" clId="{226733F4-6940-45F0-8E67-DBA3BEB5A0FF}" dt="2023-02-08T04:02:23.374" v="18874" actId="20577"/>
          <ac:spMkLst>
            <pc:docMk/>
            <pc:sldMk cId="1901372754" sldId="496"/>
            <ac:spMk id="2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8T03:32:18.142" v="17590" actId="1076"/>
          <ac:spMkLst>
            <pc:docMk/>
            <pc:sldMk cId="1901372754" sldId="496"/>
            <ac:spMk id="10" creationId="{AB22A3AC-C57E-49B3-8A22-1E12AA8C0B13}"/>
          </ac:spMkLst>
        </pc:spChg>
        <pc:spChg chg="del">
          <ac:chgData name="Phuc Che" userId="bcc4f1da-3162-494a-ac0c-31960df10ead" providerId="ADAL" clId="{226733F4-6940-45F0-8E67-DBA3BEB5A0FF}" dt="2023-02-08T03:33:56.145" v="17591" actId="478"/>
          <ac:spMkLst>
            <pc:docMk/>
            <pc:sldMk cId="1901372754" sldId="496"/>
            <ac:spMk id="11" creationId="{D0C3EE68-5E7A-4AD0-85F8-C3EC4BD53E1A}"/>
          </ac:spMkLst>
        </pc:spChg>
        <pc:spChg chg="mod">
          <ac:chgData name="Phuc Che" userId="bcc4f1da-3162-494a-ac0c-31960df10ead" providerId="ADAL" clId="{226733F4-6940-45F0-8E67-DBA3BEB5A0FF}" dt="2023-02-08T03:36:22.778" v="17717" actId="1076"/>
          <ac:spMkLst>
            <pc:docMk/>
            <pc:sldMk cId="1901372754" sldId="496"/>
            <ac:spMk id="14" creationId="{BCFE3575-D30C-4B5B-9907-29130AD8A4E3}"/>
          </ac:spMkLst>
        </pc:spChg>
        <pc:spChg chg="mod">
          <ac:chgData name="Phuc Che" userId="bcc4f1da-3162-494a-ac0c-31960df10ead" providerId="ADAL" clId="{226733F4-6940-45F0-8E67-DBA3BEB5A0FF}" dt="2023-02-08T03:47:06.729" v="18281" actId="1076"/>
          <ac:spMkLst>
            <pc:docMk/>
            <pc:sldMk cId="1901372754" sldId="496"/>
            <ac:spMk id="15" creationId="{8A511ED9-6378-4A89-862C-7D36E2CBE310}"/>
          </ac:spMkLst>
        </pc:spChg>
        <pc:spChg chg="add mod">
          <ac:chgData name="Phuc Che" userId="bcc4f1da-3162-494a-ac0c-31960df10ead" providerId="ADAL" clId="{226733F4-6940-45F0-8E67-DBA3BEB5A0FF}" dt="2023-02-08T03:36:56.436" v="17755" actId="1076"/>
          <ac:spMkLst>
            <pc:docMk/>
            <pc:sldMk cId="1901372754" sldId="496"/>
            <ac:spMk id="18" creationId="{DB18430B-E214-4359-B4F2-3A0B853E111C}"/>
          </ac:spMkLst>
        </pc:spChg>
        <pc:spChg chg="add mod">
          <ac:chgData name="Phuc Che" userId="bcc4f1da-3162-494a-ac0c-31960df10ead" providerId="ADAL" clId="{226733F4-6940-45F0-8E67-DBA3BEB5A0FF}" dt="2023-02-08T03:45:32.155" v="18176" actId="1076"/>
          <ac:spMkLst>
            <pc:docMk/>
            <pc:sldMk cId="1901372754" sldId="496"/>
            <ac:spMk id="19" creationId="{B1BC2658-BAB0-4AAF-B37C-BF676B09182C}"/>
          </ac:spMkLst>
        </pc:spChg>
        <pc:spChg chg="add mod">
          <ac:chgData name="Phuc Che" userId="bcc4f1da-3162-494a-ac0c-31960df10ead" providerId="ADAL" clId="{226733F4-6940-45F0-8E67-DBA3BEB5A0FF}" dt="2023-02-08T03:40:26.504" v="17926"/>
          <ac:spMkLst>
            <pc:docMk/>
            <pc:sldMk cId="1901372754" sldId="496"/>
            <ac:spMk id="20" creationId="{467DE742-1096-4C71-8B92-7E1C36D1005B}"/>
          </ac:spMkLst>
        </pc:spChg>
        <pc:spChg chg="add mod">
          <ac:chgData name="Phuc Che" userId="bcc4f1da-3162-494a-ac0c-31960df10ead" providerId="ADAL" clId="{226733F4-6940-45F0-8E67-DBA3BEB5A0FF}" dt="2023-02-08T03:45:24.143" v="18175" actId="1076"/>
          <ac:spMkLst>
            <pc:docMk/>
            <pc:sldMk cId="1901372754" sldId="496"/>
            <ac:spMk id="21" creationId="{B368DB21-8A7F-468C-9E59-E915D40F644D}"/>
          </ac:spMkLst>
        </pc:spChg>
        <pc:cxnChg chg="mod">
          <ac:chgData name="Phuc Che" userId="bcc4f1da-3162-494a-ac0c-31960df10ead" providerId="ADAL" clId="{226733F4-6940-45F0-8E67-DBA3BEB5A0FF}" dt="2023-02-08T03:31:53.013" v="17527" actId="14100"/>
          <ac:cxnSpMkLst>
            <pc:docMk/>
            <pc:sldMk cId="1901372754" sldId="496"/>
            <ac:cxnSpMk id="6" creationId="{819E5042-7714-4E03-A405-26ED293927BC}"/>
          </ac:cxnSpMkLst>
        </pc:cxnChg>
        <pc:cxnChg chg="add mod">
          <ac:chgData name="Phuc Che" userId="bcc4f1da-3162-494a-ac0c-31960df10ead" providerId="ADAL" clId="{226733F4-6940-45F0-8E67-DBA3BEB5A0FF}" dt="2023-02-08T03:34:10.225" v="17596" actId="14100"/>
          <ac:cxnSpMkLst>
            <pc:docMk/>
            <pc:sldMk cId="1901372754" sldId="496"/>
            <ac:cxnSpMk id="12" creationId="{122F9950-AA5A-423F-8195-B901AF20A67C}"/>
          </ac:cxnSpMkLst>
        </pc:cxnChg>
        <pc:cxnChg chg="del">
          <ac:chgData name="Phuc Che" userId="bcc4f1da-3162-494a-ac0c-31960df10ead" providerId="ADAL" clId="{226733F4-6940-45F0-8E67-DBA3BEB5A0FF}" dt="2023-02-08T03:33:57.071" v="17592" actId="478"/>
          <ac:cxnSpMkLst>
            <pc:docMk/>
            <pc:sldMk cId="1901372754" sldId="496"/>
            <ac:cxnSpMk id="13" creationId="{F74D46F6-067C-43B6-B281-E4845C8283A1}"/>
          </ac:cxnSpMkLst>
        </pc:cxnChg>
        <pc:cxnChg chg="add mod">
          <ac:chgData name="Phuc Che" userId="bcc4f1da-3162-494a-ac0c-31960df10ead" providerId="ADAL" clId="{226733F4-6940-45F0-8E67-DBA3BEB5A0FF}" dt="2023-02-08T03:36:35.532" v="17722" actId="14100"/>
          <ac:cxnSpMkLst>
            <pc:docMk/>
            <pc:sldMk cId="1901372754" sldId="496"/>
            <ac:cxnSpMk id="16" creationId="{65F8AB21-4447-4703-BB3E-08C37E2160F2}"/>
          </ac:cxnSpMkLst>
        </pc:cxnChg>
      </pc:sldChg>
      <pc:sldChg chg="addSp delSp modSp add mod">
        <pc:chgData name="Phuc Che" userId="bcc4f1da-3162-494a-ac0c-31960df10ead" providerId="ADAL" clId="{226733F4-6940-45F0-8E67-DBA3BEB5A0FF}" dt="2023-02-08T04:02:29.067" v="18880" actId="20577"/>
        <pc:sldMkLst>
          <pc:docMk/>
          <pc:sldMk cId="2276878999" sldId="497"/>
        </pc:sldMkLst>
        <pc:spChg chg="mod">
          <ac:chgData name="Phuc Che" userId="bcc4f1da-3162-494a-ac0c-31960df10ead" providerId="ADAL" clId="{226733F4-6940-45F0-8E67-DBA3BEB5A0FF}" dt="2023-02-08T04:02:29.067" v="18880" actId="20577"/>
          <ac:spMkLst>
            <pc:docMk/>
            <pc:sldMk cId="2276878999" sldId="497"/>
            <ac:spMk id="2" creationId="{00000000-0000-0000-0000-000000000000}"/>
          </ac:spMkLst>
        </pc:spChg>
        <pc:spChg chg="mod">
          <ac:chgData name="Phuc Che" userId="bcc4f1da-3162-494a-ac0c-31960df10ead" providerId="ADAL" clId="{226733F4-6940-45F0-8E67-DBA3BEB5A0FF}" dt="2023-02-08T03:51:50.828" v="18481" actId="1076"/>
          <ac:spMkLst>
            <pc:docMk/>
            <pc:sldMk cId="2276878999" sldId="497"/>
            <ac:spMk id="10" creationId="{AB22A3AC-C57E-49B3-8A22-1E12AA8C0B13}"/>
          </ac:spMkLst>
        </pc:spChg>
        <pc:spChg chg="add del mod">
          <ac:chgData name="Phuc Che" userId="bcc4f1da-3162-494a-ac0c-31960df10ead" providerId="ADAL" clId="{226733F4-6940-45F0-8E67-DBA3BEB5A0FF}" dt="2023-02-08T03:59:54.147" v="18813" actId="478"/>
          <ac:spMkLst>
            <pc:docMk/>
            <pc:sldMk cId="2276878999" sldId="497"/>
            <ac:spMk id="11" creationId="{7E9F8713-6DAD-47C9-85CA-090CF3F3D770}"/>
          </ac:spMkLst>
        </pc:spChg>
        <pc:spChg chg="mod">
          <ac:chgData name="Phuc Che" userId="bcc4f1da-3162-494a-ac0c-31960df10ead" providerId="ADAL" clId="{226733F4-6940-45F0-8E67-DBA3BEB5A0FF}" dt="2023-02-08T03:51:19.239" v="18423" actId="20577"/>
          <ac:spMkLst>
            <pc:docMk/>
            <pc:sldMk cId="2276878999" sldId="497"/>
            <ac:spMk id="14" creationId="{BCFE3575-D30C-4B5B-9907-29130AD8A4E3}"/>
          </ac:spMkLst>
        </pc:spChg>
        <pc:spChg chg="del">
          <ac:chgData name="Phuc Che" userId="bcc4f1da-3162-494a-ac0c-31960df10ead" providerId="ADAL" clId="{226733F4-6940-45F0-8E67-DBA3BEB5A0FF}" dt="2023-02-08T03:51:54.009" v="18482" actId="478"/>
          <ac:spMkLst>
            <pc:docMk/>
            <pc:sldMk cId="2276878999" sldId="497"/>
            <ac:spMk id="15" creationId="{8A511ED9-6378-4A89-862C-7D36E2CBE310}"/>
          </ac:spMkLst>
        </pc:spChg>
        <pc:spChg chg="del">
          <ac:chgData name="Phuc Che" userId="bcc4f1da-3162-494a-ac0c-31960df10ead" providerId="ADAL" clId="{226733F4-6940-45F0-8E67-DBA3BEB5A0FF}" dt="2023-02-08T03:48:20.840" v="18308" actId="478"/>
          <ac:spMkLst>
            <pc:docMk/>
            <pc:sldMk cId="2276878999" sldId="497"/>
            <ac:spMk id="18" creationId="{DB18430B-E214-4359-B4F2-3A0B853E111C}"/>
          </ac:spMkLst>
        </pc:spChg>
        <pc:spChg chg="del">
          <ac:chgData name="Phuc Che" userId="bcc4f1da-3162-494a-ac0c-31960df10ead" providerId="ADAL" clId="{226733F4-6940-45F0-8E67-DBA3BEB5A0FF}" dt="2023-02-08T03:47:55.037" v="18303" actId="478"/>
          <ac:spMkLst>
            <pc:docMk/>
            <pc:sldMk cId="2276878999" sldId="497"/>
            <ac:spMk id="19" creationId="{B1BC2658-BAB0-4AAF-B37C-BF676B09182C}"/>
          </ac:spMkLst>
        </pc:spChg>
        <pc:spChg chg="mod">
          <ac:chgData name="Phuc Che" userId="bcc4f1da-3162-494a-ac0c-31960df10ead" providerId="ADAL" clId="{226733F4-6940-45F0-8E67-DBA3BEB5A0FF}" dt="2023-02-08T03:47:49.848" v="18302" actId="20577"/>
          <ac:spMkLst>
            <pc:docMk/>
            <pc:sldMk cId="2276878999" sldId="497"/>
            <ac:spMk id="20" creationId="{467DE742-1096-4C71-8B92-7E1C36D1005B}"/>
          </ac:spMkLst>
        </pc:spChg>
        <pc:spChg chg="del">
          <ac:chgData name="Phuc Che" userId="bcc4f1da-3162-494a-ac0c-31960df10ead" providerId="ADAL" clId="{226733F4-6940-45F0-8E67-DBA3BEB5A0FF}" dt="2023-02-08T03:47:56.316" v="18304" actId="478"/>
          <ac:spMkLst>
            <pc:docMk/>
            <pc:sldMk cId="2276878999" sldId="497"/>
            <ac:spMk id="21" creationId="{B368DB21-8A7F-468C-9E59-E915D40F644D}"/>
          </ac:spMkLst>
        </pc:spChg>
        <pc:spChg chg="add mod">
          <ac:chgData name="Phuc Che" userId="bcc4f1da-3162-494a-ac0c-31960df10ead" providerId="ADAL" clId="{226733F4-6940-45F0-8E67-DBA3BEB5A0FF}" dt="2023-02-08T03:56:22.729" v="18558" actId="1076"/>
          <ac:spMkLst>
            <pc:docMk/>
            <pc:sldMk cId="2276878999" sldId="497"/>
            <ac:spMk id="22" creationId="{C0D6B13F-0A5C-4423-A874-FAB3433AC37E}"/>
          </ac:spMkLst>
        </pc:spChg>
        <pc:spChg chg="add mod">
          <ac:chgData name="Phuc Che" userId="bcc4f1da-3162-494a-ac0c-31960df10ead" providerId="ADAL" clId="{226733F4-6940-45F0-8E67-DBA3BEB5A0FF}" dt="2023-02-08T04:00:30.116" v="18852" actId="1076"/>
          <ac:spMkLst>
            <pc:docMk/>
            <pc:sldMk cId="2276878999" sldId="497"/>
            <ac:spMk id="23" creationId="{8D210842-4704-4553-A322-A1EAD5F9D8A0}"/>
          </ac:spMkLst>
        </pc:spChg>
        <pc:cxnChg chg="mod">
          <ac:chgData name="Phuc Che" userId="bcc4f1da-3162-494a-ac0c-31960df10ead" providerId="ADAL" clId="{226733F4-6940-45F0-8E67-DBA3BEB5A0FF}" dt="2023-02-08T03:49:52.622" v="18362" actId="1076"/>
          <ac:cxnSpMkLst>
            <pc:docMk/>
            <pc:sldMk cId="2276878999" sldId="497"/>
            <ac:cxnSpMk id="6" creationId="{819E5042-7714-4E03-A405-26ED293927BC}"/>
          </ac:cxnSpMkLst>
        </pc:cxnChg>
        <pc:cxnChg chg="mod">
          <ac:chgData name="Phuc Che" userId="bcc4f1da-3162-494a-ac0c-31960df10ead" providerId="ADAL" clId="{226733F4-6940-45F0-8E67-DBA3BEB5A0FF}" dt="2023-02-08T03:49:18.119" v="18358" actId="1076"/>
          <ac:cxnSpMkLst>
            <pc:docMk/>
            <pc:sldMk cId="2276878999" sldId="497"/>
            <ac:cxnSpMk id="12" creationId="{122F9950-AA5A-423F-8195-B901AF20A67C}"/>
          </ac:cxnSpMkLst>
        </pc:cxnChg>
        <pc:cxnChg chg="del mod">
          <ac:chgData name="Phuc Che" userId="bcc4f1da-3162-494a-ac0c-31960df10ead" providerId="ADAL" clId="{226733F4-6940-45F0-8E67-DBA3BEB5A0FF}" dt="2023-02-08T03:48:19.925" v="18307" actId="478"/>
          <ac:cxnSpMkLst>
            <pc:docMk/>
            <pc:sldMk cId="2276878999" sldId="497"/>
            <ac:cxnSpMk id="16" creationId="{65F8AB21-4447-4703-BB3E-08C37E2160F2}"/>
          </ac:cxnSpMkLst>
        </pc:cxnChg>
      </pc:sldChg>
      <pc:sldChg chg="addSp delSp modSp add del mod">
        <pc:chgData name="Phuc Che" userId="bcc4f1da-3162-494a-ac0c-31960df10ead" providerId="ADAL" clId="{226733F4-6940-45F0-8E67-DBA3BEB5A0FF}" dt="2023-02-09T01:26:59.743" v="20386" actId="2696"/>
        <pc:sldMkLst>
          <pc:docMk/>
          <pc:sldMk cId="1591851733" sldId="498"/>
        </pc:sldMkLst>
        <pc:spChg chg="mod">
          <ac:chgData name="Phuc Che" userId="bcc4f1da-3162-494a-ac0c-31960df10ead" providerId="ADAL" clId="{226733F4-6940-45F0-8E67-DBA3BEB5A0FF}" dt="2023-02-09T01:13:35.672" v="20377" actId="20577"/>
          <ac:spMkLst>
            <pc:docMk/>
            <pc:sldMk cId="1591851733" sldId="498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9T01:12:48.921" v="20351" actId="478"/>
          <ac:spMkLst>
            <pc:docMk/>
            <pc:sldMk cId="1591851733" sldId="498"/>
            <ac:spMk id="3" creationId="{C7A8331C-AA43-4FC5-8164-6AE76D2456E6}"/>
          </ac:spMkLst>
        </pc:spChg>
        <pc:spChg chg="del">
          <ac:chgData name="Phuc Che" userId="bcc4f1da-3162-494a-ac0c-31960df10ead" providerId="ADAL" clId="{226733F4-6940-45F0-8E67-DBA3BEB5A0FF}" dt="2023-02-09T01:12:48.921" v="20351" actId="478"/>
          <ac:spMkLst>
            <pc:docMk/>
            <pc:sldMk cId="1591851733" sldId="498"/>
            <ac:spMk id="4" creationId="{5E1E770C-AF69-4883-89AC-A6473A3E413A}"/>
          </ac:spMkLst>
        </pc:spChg>
        <pc:spChg chg="del">
          <ac:chgData name="Phuc Che" userId="bcc4f1da-3162-494a-ac0c-31960df10ead" providerId="ADAL" clId="{226733F4-6940-45F0-8E67-DBA3BEB5A0FF}" dt="2023-02-09T01:12:48.921" v="20351" actId="478"/>
          <ac:spMkLst>
            <pc:docMk/>
            <pc:sldMk cId="1591851733" sldId="498"/>
            <ac:spMk id="5" creationId="{A023F0F4-D02B-44C8-86F1-1807582EC9D1}"/>
          </ac:spMkLst>
        </pc:spChg>
        <pc:picChg chg="add del mod">
          <ac:chgData name="Phuc Che" userId="bcc4f1da-3162-494a-ac0c-31960df10ead" providerId="ADAL" clId="{226733F4-6940-45F0-8E67-DBA3BEB5A0FF}" dt="2023-02-09T01:25:51.468" v="20382" actId="21"/>
          <ac:picMkLst>
            <pc:docMk/>
            <pc:sldMk cId="1591851733" sldId="498"/>
            <ac:picMk id="7" creationId="{F423A6F2-4C7B-4EE5-9706-53126C46EE4B}"/>
          </ac:picMkLst>
        </pc:picChg>
        <pc:picChg chg="add">
          <ac:chgData name="Phuc Che" userId="bcc4f1da-3162-494a-ac0c-31960df10ead" providerId="ADAL" clId="{226733F4-6940-45F0-8E67-DBA3BEB5A0FF}" dt="2023-02-09T01:26:42.483" v="20383" actId="22"/>
          <ac:picMkLst>
            <pc:docMk/>
            <pc:sldMk cId="1591851733" sldId="498"/>
            <ac:picMk id="9" creationId="{48881093-954B-4A55-8F0D-4E50A4989599}"/>
          </ac:picMkLst>
        </pc:picChg>
      </pc:sldChg>
      <pc:sldChg chg="modSp add del mod">
        <pc:chgData name="Phuc Che" userId="bcc4f1da-3162-494a-ac0c-31960df10ead" providerId="ADAL" clId="{226733F4-6940-45F0-8E67-DBA3BEB5A0FF}" dt="2023-02-08T04:26:45.736" v="19894" actId="2890"/>
        <pc:sldMkLst>
          <pc:docMk/>
          <pc:sldMk cId="3697784959" sldId="498"/>
        </pc:sldMkLst>
        <pc:spChg chg="mod">
          <ac:chgData name="Phuc Che" userId="bcc4f1da-3162-494a-ac0c-31960df10ead" providerId="ADAL" clId="{226733F4-6940-45F0-8E67-DBA3BEB5A0FF}" dt="2023-02-08T04:26:45.116" v="19893" actId="20577"/>
          <ac:spMkLst>
            <pc:docMk/>
            <pc:sldMk cId="3697784959" sldId="498"/>
            <ac:spMk id="2" creationId="{00000000-0000-0000-0000-000000000000}"/>
          </ac:spMkLst>
        </pc:spChg>
      </pc:sldChg>
      <pc:sldChg chg="addSp delSp modSp add mod">
        <pc:chgData name="Phuc Che" userId="bcc4f1da-3162-494a-ac0c-31960df10ead" providerId="ADAL" clId="{226733F4-6940-45F0-8E67-DBA3BEB5A0FF}" dt="2023-02-09T02:27:54.770" v="20501" actId="478"/>
        <pc:sldMkLst>
          <pc:docMk/>
          <pc:sldMk cId="1599981895" sldId="499"/>
        </pc:sldMkLst>
        <pc:spChg chg="add del mod">
          <ac:chgData name="Phuc Che" userId="bcc4f1da-3162-494a-ac0c-31960df10ead" providerId="ADAL" clId="{226733F4-6940-45F0-8E67-DBA3BEB5A0FF}" dt="2023-02-09T02:27:54.770" v="20501" actId="478"/>
          <ac:spMkLst>
            <pc:docMk/>
            <pc:sldMk cId="1599981895" sldId="499"/>
            <ac:spMk id="3" creationId="{891EC289-C271-4B7A-B6F0-7038D303EB23}"/>
          </ac:spMkLst>
        </pc:spChg>
        <pc:picChg chg="mod">
          <ac:chgData name="Phuc Che" userId="bcc4f1da-3162-494a-ac0c-31960df10ead" providerId="ADAL" clId="{226733F4-6940-45F0-8E67-DBA3BEB5A0FF}" dt="2023-02-09T01:26:56.006" v="20385" actId="14826"/>
          <ac:picMkLst>
            <pc:docMk/>
            <pc:sldMk cId="1599981895" sldId="499"/>
            <ac:picMk id="7" creationId="{F423A6F2-4C7B-4EE5-9706-53126C46EE4B}"/>
          </ac:picMkLst>
        </pc:picChg>
      </pc:sldChg>
      <pc:sldChg chg="modSp add mod">
        <pc:chgData name="Phuc Che" userId="bcc4f1da-3162-494a-ac0c-31960df10ead" providerId="ADAL" clId="{226733F4-6940-45F0-8E67-DBA3BEB5A0FF}" dt="2023-02-09T01:27:58.059" v="20410" actId="20577"/>
        <pc:sldMkLst>
          <pc:docMk/>
          <pc:sldMk cId="2845751527" sldId="500"/>
        </pc:sldMkLst>
        <pc:spChg chg="mod">
          <ac:chgData name="Phuc Che" userId="bcc4f1da-3162-494a-ac0c-31960df10ead" providerId="ADAL" clId="{226733F4-6940-45F0-8E67-DBA3BEB5A0FF}" dt="2023-02-09T01:27:58.059" v="20410" actId="20577"/>
          <ac:spMkLst>
            <pc:docMk/>
            <pc:sldMk cId="2845751527" sldId="500"/>
            <ac:spMk id="2" creationId="{00000000-0000-0000-0000-000000000000}"/>
          </ac:spMkLst>
        </pc:spChg>
      </pc:sldChg>
      <pc:sldChg chg="addSp delSp modSp add mod">
        <pc:chgData name="Phuc Che" userId="bcc4f1da-3162-494a-ac0c-31960df10ead" providerId="ADAL" clId="{226733F4-6940-45F0-8E67-DBA3BEB5A0FF}" dt="2023-02-09T02:41:19.990" v="20764" actId="14100"/>
        <pc:sldMkLst>
          <pc:docMk/>
          <pc:sldMk cId="1406689254" sldId="501"/>
        </pc:sldMkLst>
        <pc:spChg chg="mod">
          <ac:chgData name="Phuc Che" userId="bcc4f1da-3162-494a-ac0c-31960df10ead" providerId="ADAL" clId="{226733F4-6940-45F0-8E67-DBA3BEB5A0FF}" dt="2023-02-09T02:40:44.733" v="20753" actId="20577"/>
          <ac:spMkLst>
            <pc:docMk/>
            <pc:sldMk cId="1406689254" sldId="501"/>
            <ac:spMk id="2" creationId="{00000000-0000-0000-0000-000000000000}"/>
          </ac:spMkLst>
        </pc:spChg>
        <pc:spChg chg="del">
          <ac:chgData name="Phuc Che" userId="bcc4f1da-3162-494a-ac0c-31960df10ead" providerId="ADAL" clId="{226733F4-6940-45F0-8E67-DBA3BEB5A0FF}" dt="2023-02-09T02:28:36.465" v="20539" actId="478"/>
          <ac:spMkLst>
            <pc:docMk/>
            <pc:sldMk cId="1406689254" sldId="501"/>
            <ac:spMk id="3" creationId="{897249E5-2A06-470A-8AB0-3D9F4D1A1004}"/>
          </ac:spMkLst>
        </pc:spChg>
        <pc:spChg chg="del">
          <ac:chgData name="Phuc Che" userId="bcc4f1da-3162-494a-ac0c-31960df10ead" providerId="ADAL" clId="{226733F4-6940-45F0-8E67-DBA3BEB5A0FF}" dt="2023-02-09T02:28:36.465" v="20539" actId="478"/>
          <ac:spMkLst>
            <pc:docMk/>
            <pc:sldMk cId="1406689254" sldId="501"/>
            <ac:spMk id="4" creationId="{3D708C13-20E7-45D0-B4D0-9C80DB6DE19E}"/>
          </ac:spMkLst>
        </pc:spChg>
        <pc:spChg chg="del">
          <ac:chgData name="Phuc Che" userId="bcc4f1da-3162-494a-ac0c-31960df10ead" providerId="ADAL" clId="{226733F4-6940-45F0-8E67-DBA3BEB5A0FF}" dt="2023-02-09T02:28:36.465" v="20539" actId="478"/>
          <ac:spMkLst>
            <pc:docMk/>
            <pc:sldMk cId="1406689254" sldId="501"/>
            <ac:spMk id="5" creationId="{23279045-1632-40CC-85BA-C3BBB32FD3AF}"/>
          </ac:spMkLst>
        </pc:spChg>
        <pc:spChg chg="del">
          <ac:chgData name="Phuc Che" userId="bcc4f1da-3162-494a-ac0c-31960df10ead" providerId="ADAL" clId="{226733F4-6940-45F0-8E67-DBA3BEB5A0FF}" dt="2023-02-09T02:28:38.702" v="20540" actId="478"/>
          <ac:spMkLst>
            <pc:docMk/>
            <pc:sldMk cId="1406689254" sldId="501"/>
            <ac:spMk id="6" creationId="{5DE35F4A-BDEF-4710-8DA7-BBEB5B33B436}"/>
          </ac:spMkLst>
        </pc:spChg>
        <pc:spChg chg="del">
          <ac:chgData name="Phuc Che" userId="bcc4f1da-3162-494a-ac0c-31960df10ead" providerId="ADAL" clId="{226733F4-6940-45F0-8E67-DBA3BEB5A0FF}" dt="2023-02-09T02:28:38.702" v="20540" actId="478"/>
          <ac:spMkLst>
            <pc:docMk/>
            <pc:sldMk cId="1406689254" sldId="501"/>
            <ac:spMk id="7" creationId="{00DE4842-EB4E-4CB5-A648-31BBCD4A1114}"/>
          </ac:spMkLst>
        </pc:spChg>
        <pc:spChg chg="del">
          <ac:chgData name="Phuc Che" userId="bcc4f1da-3162-494a-ac0c-31960df10ead" providerId="ADAL" clId="{226733F4-6940-45F0-8E67-DBA3BEB5A0FF}" dt="2023-02-09T02:28:36.465" v="20539" actId="478"/>
          <ac:spMkLst>
            <pc:docMk/>
            <pc:sldMk cId="1406689254" sldId="501"/>
            <ac:spMk id="8" creationId="{E53DE8AB-F701-4B7C-ADB1-FE232CC816F5}"/>
          </ac:spMkLst>
        </pc:spChg>
        <pc:spChg chg="del">
          <ac:chgData name="Phuc Che" userId="bcc4f1da-3162-494a-ac0c-31960df10ead" providerId="ADAL" clId="{226733F4-6940-45F0-8E67-DBA3BEB5A0FF}" dt="2023-02-09T02:28:36.465" v="20539" actId="478"/>
          <ac:spMkLst>
            <pc:docMk/>
            <pc:sldMk cId="1406689254" sldId="501"/>
            <ac:spMk id="9" creationId="{459E153C-DA61-4DE1-8A92-6E1721C89CF0}"/>
          </ac:spMkLst>
        </pc:spChg>
        <pc:spChg chg="add del mod">
          <ac:chgData name="Phuc Che" userId="bcc4f1da-3162-494a-ac0c-31960df10ead" providerId="ADAL" clId="{226733F4-6940-45F0-8E67-DBA3BEB5A0FF}" dt="2023-02-09T02:36:07.854" v="20609" actId="478"/>
          <ac:spMkLst>
            <pc:docMk/>
            <pc:sldMk cId="1406689254" sldId="501"/>
            <ac:spMk id="12" creationId="{F98CB1F0-E869-4ABF-8E9E-6FAF61468927}"/>
          </ac:spMkLst>
        </pc:spChg>
        <pc:spChg chg="add mod">
          <ac:chgData name="Phuc Che" userId="bcc4f1da-3162-494a-ac0c-31960df10ead" providerId="ADAL" clId="{226733F4-6940-45F0-8E67-DBA3BEB5A0FF}" dt="2023-02-09T02:41:19.990" v="20764" actId="14100"/>
          <ac:spMkLst>
            <pc:docMk/>
            <pc:sldMk cId="1406689254" sldId="501"/>
            <ac:spMk id="13" creationId="{B2B634C4-839A-464B-A786-D9BEE5563E18}"/>
          </ac:spMkLst>
        </pc:spChg>
        <pc:picChg chg="add del mod">
          <ac:chgData name="Phuc Che" userId="bcc4f1da-3162-494a-ac0c-31960df10ead" providerId="ADAL" clId="{226733F4-6940-45F0-8E67-DBA3BEB5A0FF}" dt="2023-02-09T02:36:05.114" v="20608" actId="478"/>
          <ac:picMkLst>
            <pc:docMk/>
            <pc:sldMk cId="1406689254" sldId="501"/>
            <ac:picMk id="11" creationId="{A40F1A8B-5822-4B2C-8815-F164B43BCD0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7999" y="1316991"/>
            <a:ext cx="5460584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239416" y="1316991"/>
            <a:ext cx="5460584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2BAE940A-B6B2-4062-A10D-8E38DBE86AC8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AE69775-672D-4AA3-8EDA-94057BEF41E6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8000" y="1316991"/>
            <a:ext cx="8712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D3A74278-5E33-47CA-ADB1-29C6159D0314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728CF0-38B4-4893-A4B1-B1730B2CF536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1875385"/>
          </a:xfrm>
        </p:spPr>
        <p:txBody>
          <a:bodyPr/>
          <a:lstStyle/>
          <a:p>
            <a:pPr lvl="0"/>
            <a:r>
              <a:rPr kumimoji="1" lang="en-US" altLang="ja-JP" noProof="0"/>
              <a:t>Click to edit Master text styles</a:t>
            </a:r>
          </a:p>
          <a:p>
            <a:pPr lvl="1"/>
            <a:r>
              <a:rPr kumimoji="1" lang="en-US" altLang="ja-JP" noProof="0"/>
              <a:t>Second level</a:t>
            </a:r>
          </a:p>
          <a:p>
            <a:pPr lvl="2"/>
            <a:r>
              <a:rPr kumimoji="1" lang="en-US" altLang="ja-JP" noProof="0"/>
              <a:t>Third level</a:t>
            </a:r>
          </a:p>
          <a:p>
            <a:pPr lvl="3"/>
            <a:r>
              <a:rPr kumimoji="1" lang="en-US" altLang="ja-JP" noProof="0"/>
              <a:t>Fourth level</a:t>
            </a:r>
          </a:p>
          <a:p>
            <a:pPr lvl="4"/>
            <a:r>
              <a:rPr kumimoji="1" lang="en-US" altLang="ja-JP" noProof="0"/>
              <a:t>Fifth level</a:t>
            </a:r>
            <a:endParaRPr kumimoji="1" lang="en-US" noProof="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D5E23-B915-4847-AEAE-600DBB5D7A81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8000" y="1316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4907408" y="1316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468000" y="3620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4907408" y="3620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cxnSp>
        <p:nvCxnSpPr>
          <p:cNvPr id="10" name="Gerade Verbindung 4">
            <a:extLst>
              <a:ext uri="{FF2B5EF4-FFF2-40B4-BE49-F238E27FC236}">
                <a16:creationId xmlns:a16="http://schemas.microsoft.com/office/drawing/2014/main" id="{52C5DDBA-90B9-4961-A14B-98B9546E714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F78BC6-0B72-4CC4-A317-57441D7DC260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468000" y="1424991"/>
            <a:ext cx="8711997" cy="4248000"/>
          </a:xfrm>
        </p:spPr>
        <p:txBody>
          <a:bodyPr/>
          <a:lstStyle/>
          <a:p>
            <a:r>
              <a:rPr lang="en-US" altLang="ja-JP"/>
              <a:t>Click icon to add table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E5422D39-5700-42E9-887F-A22446232645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F0E8D3-434B-43F4-ACAB-F8D5845A79B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noFill/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07C9A7-2C7A-479E-8A14-E5E5068DFD5E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15D4EC-C520-47A7-A87B-61E2B6F34AB7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387018"/>
            <a:ext cx="5280000" cy="30033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124744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283153"/>
          </a:xfrm>
          <a:ln>
            <a:noFill/>
          </a:ln>
        </p:spPr>
        <p:txBody>
          <a:bodyPr wrap="square"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6" name="Gerade Verbindung 4">
            <a:extLst>
              <a:ext uri="{FF2B5EF4-FFF2-40B4-BE49-F238E27FC236}">
                <a16:creationId xmlns:a16="http://schemas.microsoft.com/office/drawing/2014/main" id="{57979797-8531-40C9-AA25-B52E6916CE05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A12777-30D4-4D1C-8DE6-98573AE3C7E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6" name="Gerade Verbindung 4">
            <a:extLst>
              <a:ext uri="{FF2B5EF4-FFF2-40B4-BE49-F238E27FC236}">
                <a16:creationId xmlns:a16="http://schemas.microsoft.com/office/drawing/2014/main" id="{A15355D3-CEB8-489E-88A7-11B56E874514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8D4BE4-8D41-47B8-82B8-4716B88FC765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36506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76068" y="1424991"/>
            <a:ext cx="5436506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BE3FFBE7-B0B8-40F2-A1F7-6933ED5360BE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AF2150-6F57-40CA-BDAB-D10D46B6BCF5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24002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424991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A82DFE47-0884-463E-8FD8-434DEC37F45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55447A-6505-45C3-AE39-4AE7D090C022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24002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424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424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548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548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cxnSp>
        <p:nvCxnSpPr>
          <p:cNvPr id="10" name="Gerade Verbindung 4">
            <a:extLst>
              <a:ext uri="{FF2B5EF4-FFF2-40B4-BE49-F238E27FC236}">
                <a16:creationId xmlns:a16="http://schemas.microsoft.com/office/drawing/2014/main" id="{B76D4DD0-4EDD-4DFD-9117-94AB0DE11A6B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2371FC-0F29-480A-B969-A89E454B9A4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468000" y="1424991"/>
            <a:ext cx="8712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CE41CD3C-03A4-4769-A3DC-5D30FCB02D61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91FE76-0178-4C83-9226-A156A31B3252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316991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8" y="1424991"/>
            <a:ext cx="5417647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48124AEF-254D-4661-97A8-FC2C4E7C939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DBF616-3B50-4D44-BED7-0BF75E4E5F14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8000" y="116632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423831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5006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2023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>
            <a:cxnSpLocks/>
          </p:cNvCxnSpPr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9">
            <a:extLst>
              <a:ext uri="{FF2B5EF4-FFF2-40B4-BE49-F238E27FC236}">
                <a16:creationId xmlns:a16="http://schemas.microsoft.com/office/drawing/2014/main" id="{29F131B3-70D8-4212-9318-49432C1DE818}"/>
              </a:ext>
            </a:extLst>
          </p:cNvPr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94BF021D-3B93-18B9-E1A1-842FFACFCEA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85" y="6435022"/>
            <a:ext cx="1796415" cy="3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68" r:id="rId9"/>
    <p:sldLayoutId id="2147483745" r:id="rId10"/>
    <p:sldLayoutId id="2147483746" r:id="rId11"/>
    <p:sldLayoutId id="2147483769" r:id="rId12"/>
    <p:sldLayoutId id="2147483747" r:id="rId13"/>
    <p:sldLayoutId id="2147483748" r:id="rId14"/>
    <p:sldLayoutId id="2147483771" r:id="rId15"/>
    <p:sldLayoutId id="2147483750" r:id="rId16"/>
    <p:sldLayoutId id="214748375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  <p15:guide id="8" orient="horz" pos="618" userDrawn="1">
          <p15:clr>
            <a:srgbClr val="F26B43"/>
          </p15:clr>
        </p15:guide>
        <p15:guide id="9" orient="horz" pos="346" userDrawn="1">
          <p15:clr>
            <a:srgbClr val="F26B43"/>
          </p15:clr>
        </p15:guide>
        <p15:guide id="10" orient="horz" pos="4201" userDrawn="1">
          <p15:clr>
            <a:srgbClr val="F26B43"/>
          </p15:clr>
        </p15:guide>
        <p15:guide id="11" orient="horz" pos="709" userDrawn="1">
          <p15:clr>
            <a:srgbClr val="F26B43"/>
          </p15:clr>
        </p15:guide>
        <p15:guide id="12" orient="horz" pos="3984" userDrawn="1">
          <p15:clr>
            <a:srgbClr val="F26B43"/>
          </p15:clr>
        </p15:guide>
        <p15:guide id="13" pos="52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esas.com/us/en/document/man/ra4m3-group-users-manual-hardware?r=140080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esas.com/us/en/document/man/ra4m3-group-users-manual-hardware?r=140080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8.xml"/><Relationship Id="rId4" Type="http://schemas.openxmlformats.org/officeDocument/2006/relationships/slide" Target="slide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renesas.github.io/fsp/group___s_p_i.html" TargetMode="External"/><Relationship Id="rId3" Type="http://schemas.openxmlformats.org/officeDocument/2006/relationships/hyperlink" Target="https://www.netburner.com/spi-what-it-is-how-it-works/" TargetMode="External"/><Relationship Id="rId7" Type="http://schemas.openxmlformats.org/officeDocument/2006/relationships/hyperlink" Target="https://www.youtube.com/watch?v=MCi7dCBhVpQ" TargetMode="External"/><Relationship Id="rId2" Type="http://schemas.openxmlformats.org/officeDocument/2006/relationships/hyperlink" Target="https://www.analog.com/en/analog-dialogue/articles/introduction-to-spi-interfac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Parity_bit" TargetMode="External"/><Relationship Id="rId5" Type="http://schemas.openxmlformats.org/officeDocument/2006/relationships/hyperlink" Target="https://deepbluembedded.com/spi-tutorial-with-pic-microcontrollers/" TargetMode="External"/><Relationship Id="rId4" Type="http://schemas.openxmlformats.org/officeDocument/2006/relationships/hyperlink" Target="https://www.renesas.com/us/en/document/man/ra4m3-group-users-manual-hardware?r=1400806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プレースホルダー 9" descr="屋外, ストリート, 交通, 光 が含まれている画像&#10;&#10;自動的に生成された説明">
            <a:extLst>
              <a:ext uri="{FF2B5EF4-FFF2-40B4-BE49-F238E27FC236}">
                <a16:creationId xmlns:a16="http://schemas.microsoft.com/office/drawing/2014/main" id="{8F16C1E8-7127-4426-AE73-F7E4BA21B6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95"/>
          <a:stretch>
            <a:fillRect/>
          </a:stretch>
        </p:blipFill>
        <p:spPr/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006131E-FB56-425D-89D8-786378BA6F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Serial </a:t>
            </a:r>
            <a:r>
              <a:rPr lang="en-US" dirty="0"/>
              <a:t>Peripheral Interface (SPI) </a:t>
            </a:r>
            <a:endParaRPr lang="en-US" altLang="ja-JP" dirty="0"/>
          </a:p>
          <a:p>
            <a:pPr lvl="1"/>
            <a:r>
              <a:rPr lang="en-US" altLang="ja-JP" dirty="0"/>
              <a:t>Self - investigation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AB9B509-0B62-403A-B8A8-5AB7BF69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594622"/>
          </a:xfrm>
        </p:spPr>
        <p:txBody>
          <a:bodyPr/>
          <a:lstStyle/>
          <a:p>
            <a:r>
              <a:rPr lang="en-US" altLang="ja-JP" dirty="0"/>
              <a:t>Date: </a:t>
            </a:r>
          </a:p>
          <a:p>
            <a:r>
              <a:rPr lang="en-US" altLang="ja-JP" dirty="0"/>
              <a:t>Name: Phuc </a:t>
            </a:r>
            <a:r>
              <a:rPr lang="en-US" altLang="ja-JP" dirty="0" err="1"/>
              <a:t>che</a:t>
            </a:r>
            <a:endParaRPr lang="en-US" altLang="ja-JP" dirty="0"/>
          </a:p>
          <a:p>
            <a:r>
              <a:rPr lang="en-US" altLang="ja-JP" dirty="0"/>
              <a:t>engineer, RA FSP, </a:t>
            </a:r>
          </a:p>
          <a:p>
            <a:r>
              <a:rPr lang="en-US" altLang="ja-JP" dirty="0"/>
              <a:t>FSP1</a:t>
            </a:r>
          </a:p>
          <a:p>
            <a:r>
              <a:rPr lang="en-US" altLang="ja-JP" dirty="0"/>
              <a:t>Renesas Electronics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958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</a:t>
            </a:r>
            <a:r>
              <a:rPr lang="en-US" sz="2000" dirty="0"/>
              <a:t>transmission</a:t>
            </a:r>
            <a:r>
              <a:rPr lang="en-US" sz="2000" cap="all" dirty="0"/>
              <a:t> state (1/2)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C1A631-7F2E-4315-AEC1-B0409C36F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21"/>
          <a:stretch/>
        </p:blipFill>
        <p:spPr>
          <a:xfrm>
            <a:off x="1246823" y="2286000"/>
            <a:ext cx="9686925" cy="2548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54EB1-A5DB-46BC-A722-64441FEB75F5}"/>
              </a:ext>
            </a:extLst>
          </p:cNvPr>
          <p:cNvSpPr txBox="1"/>
          <p:nvPr/>
        </p:nvSpPr>
        <p:spPr>
          <a:xfrm>
            <a:off x="4540469" y="4800600"/>
            <a:ext cx="3099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Working of SPI when CPOL = 0, CPHA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4D7AC-3CEA-453A-B533-692D01707A3B}"/>
              </a:ext>
            </a:extLst>
          </p:cNvPr>
          <p:cNvSpPr txBox="1"/>
          <p:nvPr/>
        </p:nvSpPr>
        <p:spPr>
          <a:xfrm>
            <a:off x="479426" y="5111129"/>
            <a:ext cx="3723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- - - - - -</a:t>
            </a:r>
            <a:r>
              <a:rPr lang="en-US" sz="1400" dirty="0"/>
              <a:t> : Start/End data transmission</a:t>
            </a:r>
          </a:p>
          <a:p>
            <a:r>
              <a:rPr lang="en-US" sz="1400" b="1" dirty="0">
                <a:solidFill>
                  <a:srgbClr val="FF9900"/>
                </a:solidFill>
              </a:rPr>
              <a:t>- - - - - -</a:t>
            </a:r>
            <a:r>
              <a:rPr lang="en-US" sz="1400" dirty="0">
                <a:solidFill>
                  <a:srgbClr val="FF9900"/>
                </a:solidFill>
              </a:rPr>
              <a:t> </a:t>
            </a:r>
            <a:r>
              <a:rPr lang="en-US" sz="1400" dirty="0"/>
              <a:t>: Sampling data</a:t>
            </a:r>
          </a:p>
          <a:p>
            <a:r>
              <a:rPr lang="en-US" sz="1400" b="1" dirty="0">
                <a:solidFill>
                  <a:srgbClr val="00B0F0"/>
                </a:solidFill>
              </a:rPr>
              <a:t>- - - - - -</a:t>
            </a:r>
            <a:r>
              <a:rPr lang="en-US" sz="1400" dirty="0"/>
              <a:t> : Shift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26EDA-14B9-4F01-87A4-57DF72FA3155}"/>
              </a:ext>
            </a:extLst>
          </p:cNvPr>
          <p:cNvSpPr txBox="1"/>
          <p:nvPr/>
        </p:nvSpPr>
        <p:spPr>
          <a:xfrm>
            <a:off x="4540469" y="5181600"/>
            <a:ext cx="717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Note:</a:t>
            </a:r>
            <a:r>
              <a:rPr lang="en-US" sz="1400" dirty="0"/>
              <a:t> </a:t>
            </a:r>
          </a:p>
          <a:p>
            <a:r>
              <a:rPr lang="en-US" sz="1400" dirty="0"/>
              <a:t>- Hi-Z (high impedance) ensure the current slave will not collide with another slave which may be selected also.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C9CDC-8A1F-4363-9731-528EA900DAD4}"/>
              </a:ext>
            </a:extLst>
          </p:cNvPr>
          <p:cNvSpPr txBox="1"/>
          <p:nvPr/>
        </p:nvSpPr>
        <p:spPr>
          <a:xfrm>
            <a:off x="467999" y="133444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send 1010_0101 (0xA5) to Slave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7752D-4A92-4660-B0B7-AB65287293DF}"/>
              </a:ext>
            </a:extLst>
          </p:cNvPr>
          <p:cNvSpPr txBox="1"/>
          <p:nvPr/>
        </p:nvSpPr>
        <p:spPr>
          <a:xfrm>
            <a:off x="609600" y="2009001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Sample the bit “1” to MOSI when clock at rising 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4B0B36-B23C-4EEF-A8DA-B0E5FCAC3022}"/>
              </a:ext>
            </a:extLst>
          </p:cNvPr>
          <p:cNvCxnSpPr>
            <a:cxnSpLocks/>
          </p:cNvCxnSpPr>
          <p:nvPr/>
        </p:nvCxnSpPr>
        <p:spPr>
          <a:xfrm>
            <a:off x="1790700" y="2255911"/>
            <a:ext cx="952500" cy="430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77A5F35-DF05-463F-92BE-881FDE37DCC6}"/>
              </a:ext>
            </a:extLst>
          </p:cNvPr>
          <p:cNvSpPr/>
          <p:nvPr/>
        </p:nvSpPr>
        <p:spPr>
          <a:xfrm>
            <a:off x="2743200" y="2686110"/>
            <a:ext cx="381000" cy="13524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166223669">
                  <a:custGeom>
                    <a:avLst/>
                    <a:gdLst>
                      <a:gd name="connsiteX0" fmla="*/ 0 w 304800"/>
                      <a:gd name="connsiteY0" fmla="*/ 0 h 1276290"/>
                      <a:gd name="connsiteX1" fmla="*/ 304800 w 304800"/>
                      <a:gd name="connsiteY1" fmla="*/ 0 h 1276290"/>
                      <a:gd name="connsiteX2" fmla="*/ 304800 w 304800"/>
                      <a:gd name="connsiteY2" fmla="*/ 638145 h 1276290"/>
                      <a:gd name="connsiteX3" fmla="*/ 304800 w 304800"/>
                      <a:gd name="connsiteY3" fmla="*/ 1276290 h 1276290"/>
                      <a:gd name="connsiteX4" fmla="*/ 0 w 304800"/>
                      <a:gd name="connsiteY4" fmla="*/ 1276290 h 1276290"/>
                      <a:gd name="connsiteX5" fmla="*/ 0 w 304800"/>
                      <a:gd name="connsiteY5" fmla="*/ 612619 h 1276290"/>
                      <a:gd name="connsiteX6" fmla="*/ 0 w 304800"/>
                      <a:gd name="connsiteY6" fmla="*/ 0 h 1276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4800" h="1276290" extrusionOk="0">
                        <a:moveTo>
                          <a:pt x="0" y="0"/>
                        </a:moveTo>
                        <a:cubicBezTo>
                          <a:pt x="143892" y="-7099"/>
                          <a:pt x="152680" y="-781"/>
                          <a:pt x="304800" y="0"/>
                        </a:cubicBezTo>
                        <a:cubicBezTo>
                          <a:pt x="330299" y="293917"/>
                          <a:pt x="320723" y="424803"/>
                          <a:pt x="304800" y="638145"/>
                        </a:cubicBezTo>
                        <a:cubicBezTo>
                          <a:pt x="288877" y="851487"/>
                          <a:pt x="326379" y="990215"/>
                          <a:pt x="304800" y="1276290"/>
                        </a:cubicBezTo>
                        <a:cubicBezTo>
                          <a:pt x="209449" y="1282379"/>
                          <a:pt x="86610" y="1270696"/>
                          <a:pt x="0" y="1276290"/>
                        </a:cubicBezTo>
                        <a:cubicBezTo>
                          <a:pt x="-28718" y="1034855"/>
                          <a:pt x="-26343" y="852720"/>
                          <a:pt x="0" y="612619"/>
                        </a:cubicBezTo>
                        <a:cubicBezTo>
                          <a:pt x="26343" y="372518"/>
                          <a:pt x="-6501" y="1962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715C89-41D1-48C7-9769-1B442316E5A5}"/>
              </a:ext>
            </a:extLst>
          </p:cNvPr>
          <p:cNvSpPr/>
          <p:nvPr/>
        </p:nvSpPr>
        <p:spPr>
          <a:xfrm>
            <a:off x="3200399" y="2686110"/>
            <a:ext cx="457199" cy="135249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166223669">
                  <a:custGeom>
                    <a:avLst/>
                    <a:gdLst>
                      <a:gd name="connsiteX0" fmla="*/ 0 w 304800"/>
                      <a:gd name="connsiteY0" fmla="*/ 0 h 1276290"/>
                      <a:gd name="connsiteX1" fmla="*/ 304800 w 304800"/>
                      <a:gd name="connsiteY1" fmla="*/ 0 h 1276290"/>
                      <a:gd name="connsiteX2" fmla="*/ 304800 w 304800"/>
                      <a:gd name="connsiteY2" fmla="*/ 638145 h 1276290"/>
                      <a:gd name="connsiteX3" fmla="*/ 304800 w 304800"/>
                      <a:gd name="connsiteY3" fmla="*/ 1276290 h 1276290"/>
                      <a:gd name="connsiteX4" fmla="*/ 0 w 304800"/>
                      <a:gd name="connsiteY4" fmla="*/ 1276290 h 1276290"/>
                      <a:gd name="connsiteX5" fmla="*/ 0 w 304800"/>
                      <a:gd name="connsiteY5" fmla="*/ 612619 h 1276290"/>
                      <a:gd name="connsiteX6" fmla="*/ 0 w 304800"/>
                      <a:gd name="connsiteY6" fmla="*/ 0 h 1276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4800" h="1276290" extrusionOk="0">
                        <a:moveTo>
                          <a:pt x="0" y="0"/>
                        </a:moveTo>
                        <a:cubicBezTo>
                          <a:pt x="143892" y="-7099"/>
                          <a:pt x="152680" y="-781"/>
                          <a:pt x="304800" y="0"/>
                        </a:cubicBezTo>
                        <a:cubicBezTo>
                          <a:pt x="330299" y="293917"/>
                          <a:pt x="320723" y="424803"/>
                          <a:pt x="304800" y="638145"/>
                        </a:cubicBezTo>
                        <a:cubicBezTo>
                          <a:pt x="288877" y="851487"/>
                          <a:pt x="326379" y="990215"/>
                          <a:pt x="304800" y="1276290"/>
                        </a:cubicBezTo>
                        <a:cubicBezTo>
                          <a:pt x="209449" y="1282379"/>
                          <a:pt x="86610" y="1270696"/>
                          <a:pt x="0" y="1276290"/>
                        </a:cubicBezTo>
                        <a:cubicBezTo>
                          <a:pt x="-28718" y="1034855"/>
                          <a:pt x="-26343" y="852720"/>
                          <a:pt x="0" y="612619"/>
                        </a:cubicBezTo>
                        <a:cubicBezTo>
                          <a:pt x="26343" y="372518"/>
                          <a:pt x="-6501" y="1962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93C81-3087-49E3-A8FD-76A45AFF6C69}"/>
              </a:ext>
            </a:extLst>
          </p:cNvPr>
          <p:cNvSpPr txBox="1"/>
          <p:nvPr/>
        </p:nvSpPr>
        <p:spPr>
          <a:xfrm>
            <a:off x="3581400" y="2132800"/>
            <a:ext cx="259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Shift bit in register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D346BD-D6DF-401E-9068-39B872196214}"/>
              </a:ext>
            </a:extLst>
          </p:cNvPr>
          <p:cNvCxnSpPr>
            <a:cxnSpLocks/>
          </p:cNvCxnSpPr>
          <p:nvPr/>
        </p:nvCxnSpPr>
        <p:spPr>
          <a:xfrm flipH="1">
            <a:off x="3505200" y="2332511"/>
            <a:ext cx="457200" cy="33448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8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data transmission concept (1/6)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E04-3FFC-4078-B3F1-338DCB39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761" y="1326987"/>
            <a:ext cx="7280477" cy="4204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A001-ADB5-4F0B-85C9-60FFE5D2C099}"/>
              </a:ext>
            </a:extLst>
          </p:cNvPr>
          <p:cNvSpPr txBox="1"/>
          <p:nvPr/>
        </p:nvSpPr>
        <p:spPr>
          <a:xfrm>
            <a:off x="467999" y="6019800"/>
            <a:ext cx="2146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CPOL = 0, CPHA = 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6DBBE-9F43-431E-B863-38C1D65C0696}"/>
              </a:ext>
            </a:extLst>
          </p:cNvPr>
          <p:cNvSpPr txBox="1"/>
          <p:nvPr/>
        </p:nvSpPr>
        <p:spPr>
          <a:xfrm>
            <a:off x="467999" y="13716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 state, there is no data be transferred</a:t>
            </a:r>
          </a:p>
        </p:txBody>
      </p:sp>
    </p:spTree>
    <p:extLst>
      <p:ext uri="{BB962C8B-B14F-4D97-AF65-F5344CB8AC3E}">
        <p14:creationId xmlns:p14="http://schemas.microsoft.com/office/powerpoint/2010/main" val="135401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data transmission concept (2/6)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E04-3FFC-4078-B3F1-338DCB39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844" y="1318120"/>
            <a:ext cx="7316310" cy="4221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A001-ADB5-4F0B-85C9-60FFE5D2C099}"/>
              </a:ext>
            </a:extLst>
          </p:cNvPr>
          <p:cNvSpPr txBox="1"/>
          <p:nvPr/>
        </p:nvSpPr>
        <p:spPr>
          <a:xfrm>
            <a:off x="467999" y="6019800"/>
            <a:ext cx="2146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CPOL = 0, CPHA = 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6DBBE-9F43-431E-B863-38C1D65C0696}"/>
              </a:ext>
            </a:extLst>
          </p:cNvPr>
          <p:cNvSpPr txBox="1"/>
          <p:nvPr/>
        </p:nvSpPr>
        <p:spPr>
          <a:xfrm>
            <a:off x="467999" y="1371600"/>
            <a:ext cx="196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SCLK change state from LOW to HIGH, target bit was sampled</a:t>
            </a:r>
          </a:p>
        </p:txBody>
      </p:sp>
    </p:spTree>
    <p:extLst>
      <p:ext uri="{BB962C8B-B14F-4D97-AF65-F5344CB8AC3E}">
        <p14:creationId xmlns:p14="http://schemas.microsoft.com/office/powerpoint/2010/main" val="111593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data transmission concept (3/6)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E04-3FFC-4078-B3F1-338DCB39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891" y="1318115"/>
            <a:ext cx="7304217" cy="4221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A001-ADB5-4F0B-85C9-60FFE5D2C099}"/>
              </a:ext>
            </a:extLst>
          </p:cNvPr>
          <p:cNvSpPr txBox="1"/>
          <p:nvPr/>
        </p:nvSpPr>
        <p:spPr>
          <a:xfrm>
            <a:off x="467999" y="6019800"/>
            <a:ext cx="2146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CPOL = 0, CPHA = 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6DBBE-9F43-431E-B863-38C1D65C0696}"/>
              </a:ext>
            </a:extLst>
          </p:cNvPr>
          <p:cNvSpPr txBox="1"/>
          <p:nvPr/>
        </p:nvSpPr>
        <p:spPr>
          <a:xfrm>
            <a:off x="467999" y="1371600"/>
            <a:ext cx="1967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CLK change HIGH to LOW, all bits will be shifted ahead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02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data transmission concept (4/6)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E04-3FFC-4078-B3F1-338DCB39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17" y="1319591"/>
            <a:ext cx="7292164" cy="4218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A001-ADB5-4F0B-85C9-60FFE5D2C099}"/>
              </a:ext>
            </a:extLst>
          </p:cNvPr>
          <p:cNvSpPr txBox="1"/>
          <p:nvPr/>
        </p:nvSpPr>
        <p:spPr>
          <a:xfrm>
            <a:off x="467999" y="6019800"/>
            <a:ext cx="2146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CPOL = 0, CPHA = 0  </a:t>
            </a:r>
          </a:p>
        </p:txBody>
      </p:sp>
    </p:spTree>
    <p:extLst>
      <p:ext uri="{BB962C8B-B14F-4D97-AF65-F5344CB8AC3E}">
        <p14:creationId xmlns:p14="http://schemas.microsoft.com/office/powerpoint/2010/main" val="194009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data transmission concept (5/6)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E04-3FFC-4078-B3F1-338DCB39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891" y="1321070"/>
            <a:ext cx="7304217" cy="4215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A001-ADB5-4F0B-85C9-60FFE5D2C099}"/>
              </a:ext>
            </a:extLst>
          </p:cNvPr>
          <p:cNvSpPr txBox="1"/>
          <p:nvPr/>
        </p:nvSpPr>
        <p:spPr>
          <a:xfrm>
            <a:off x="467999" y="6019800"/>
            <a:ext cx="2146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CPOL = 0, CPHA = 0  </a:t>
            </a:r>
          </a:p>
        </p:txBody>
      </p:sp>
    </p:spTree>
    <p:extLst>
      <p:ext uri="{BB962C8B-B14F-4D97-AF65-F5344CB8AC3E}">
        <p14:creationId xmlns:p14="http://schemas.microsoft.com/office/powerpoint/2010/main" val="119121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data transmission concept (6/6)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6E04-3FFC-4078-B3F1-338DCB39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7960" y="1329728"/>
            <a:ext cx="7276078" cy="4198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EA001-ADB5-4F0B-85C9-60FFE5D2C099}"/>
              </a:ext>
            </a:extLst>
          </p:cNvPr>
          <p:cNvSpPr txBox="1"/>
          <p:nvPr/>
        </p:nvSpPr>
        <p:spPr>
          <a:xfrm>
            <a:off x="467999" y="6019800"/>
            <a:ext cx="2275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Note 3:</a:t>
            </a:r>
            <a:r>
              <a:rPr lang="en-US" sz="1200" dirty="0"/>
              <a:t> CPOL = 0, CPHA = 0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00E4C-67C7-4690-8E8D-0CD4045A7C2E}"/>
              </a:ext>
            </a:extLst>
          </p:cNvPr>
          <p:cNvSpPr txBox="1"/>
          <p:nvPr/>
        </p:nvSpPr>
        <p:spPr>
          <a:xfrm>
            <a:off x="442599" y="1307194"/>
            <a:ext cx="177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Continue the flow till all bits were transferred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C9CD32-73EF-487E-8A24-EDD0146334CF}"/>
              </a:ext>
            </a:extLst>
          </p:cNvPr>
          <p:cNvSpPr/>
          <p:nvPr/>
        </p:nvSpPr>
        <p:spPr>
          <a:xfrm>
            <a:off x="4114800" y="4724400"/>
            <a:ext cx="990600" cy="381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2453EA-942A-408F-B4B4-C966CB873182}"/>
              </a:ext>
            </a:extLst>
          </p:cNvPr>
          <p:cNvCxnSpPr>
            <a:cxnSpLocks/>
          </p:cNvCxnSpPr>
          <p:nvPr/>
        </p:nvCxnSpPr>
        <p:spPr>
          <a:xfrm flipH="1">
            <a:off x="1605618" y="4972050"/>
            <a:ext cx="2509183" cy="2457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F9BBE9-FEBE-47CD-8E41-8DAC3ACD9A9F}"/>
              </a:ext>
            </a:extLst>
          </p:cNvPr>
          <p:cNvSpPr txBox="1"/>
          <p:nvPr/>
        </p:nvSpPr>
        <p:spPr>
          <a:xfrm>
            <a:off x="381000" y="5018643"/>
            <a:ext cx="140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3 bit which have just received from Slave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A498C-63AF-4080-BADE-9D7809CE651B}"/>
              </a:ext>
            </a:extLst>
          </p:cNvPr>
          <p:cNvSpPr txBox="1"/>
          <p:nvPr/>
        </p:nvSpPr>
        <p:spPr>
          <a:xfrm>
            <a:off x="467999" y="1923987"/>
            <a:ext cx="177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Note 1:</a:t>
            </a:r>
            <a:r>
              <a:rPr lang="en-US" sz="1200" dirty="0"/>
              <a:t> Above example is MSB-first transmission method, there also LSB-first transmission method in 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BAAD5-7AB1-4845-A989-6F83B3C3019B}"/>
              </a:ext>
            </a:extLst>
          </p:cNvPr>
          <p:cNvSpPr txBox="1"/>
          <p:nvPr/>
        </p:nvSpPr>
        <p:spPr>
          <a:xfrm>
            <a:off x="467999" y="3301889"/>
            <a:ext cx="177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Note 2:</a:t>
            </a:r>
            <a:r>
              <a:rPr lang="en-US" sz="1200" dirty="0"/>
              <a:t> You can refer Fig 30.14 and 30.15 in HWUM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84334-F199-4911-9845-906807851BCF}"/>
              </a:ext>
            </a:extLst>
          </p:cNvPr>
          <p:cNvSpPr/>
          <p:nvPr/>
        </p:nvSpPr>
        <p:spPr>
          <a:xfrm>
            <a:off x="8686800" y="3518515"/>
            <a:ext cx="914400" cy="381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08265-AAA2-49A2-9EAE-C4678E10A0E7}"/>
              </a:ext>
            </a:extLst>
          </p:cNvPr>
          <p:cNvCxnSpPr>
            <a:cxnSpLocks/>
          </p:cNvCxnSpPr>
          <p:nvPr/>
        </p:nvCxnSpPr>
        <p:spPr>
          <a:xfrm flipH="1">
            <a:off x="9223176" y="2743200"/>
            <a:ext cx="725155" cy="7650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09CD70-77AD-42E8-87FF-8693123FFB74}"/>
              </a:ext>
            </a:extLst>
          </p:cNvPr>
          <p:cNvSpPr txBox="1"/>
          <p:nvPr/>
        </p:nvSpPr>
        <p:spPr>
          <a:xfrm>
            <a:off x="10009082" y="2324096"/>
            <a:ext cx="1401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3 bit which have just received from Master</a:t>
            </a:r>
          </a:p>
        </p:txBody>
      </p:sp>
    </p:spTree>
    <p:extLst>
      <p:ext uri="{BB962C8B-B14F-4D97-AF65-F5344CB8AC3E}">
        <p14:creationId xmlns:p14="http://schemas.microsoft.com/office/powerpoint/2010/main" val="421162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</a:t>
            </a:r>
            <a:r>
              <a:rPr lang="en-US" sz="2000" dirty="0"/>
              <a:t>transmission</a:t>
            </a:r>
            <a:r>
              <a:rPr lang="en-US" sz="2000" cap="all" dirty="0"/>
              <a:t> state (2/2)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D49B3-513D-416B-9E9F-F2ADAD2C91ED}"/>
              </a:ext>
            </a:extLst>
          </p:cNvPr>
          <p:cNvSpPr txBox="1"/>
          <p:nvPr/>
        </p:nvSpPr>
        <p:spPr>
          <a:xfrm>
            <a:off x="467999" y="1295400"/>
            <a:ext cx="776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Depend on the CPOL and CPHA value, there are 4 mode of SPI available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B565A2-E0B5-4F8E-AD1E-418EE32C9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3125"/>
              </p:ext>
            </p:extLst>
          </p:nvPr>
        </p:nvGraphicFramePr>
        <p:xfrm>
          <a:off x="2438400" y="2209800"/>
          <a:ext cx="7315200" cy="2971799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215304">
                  <a:extLst>
                    <a:ext uri="{9D8B030D-6E8A-4147-A177-3AD203B41FA5}">
                      <a16:colId xmlns:a16="http://schemas.microsoft.com/office/drawing/2014/main" val="2342657126"/>
                    </a:ext>
                  </a:extLst>
                </a:gridCol>
                <a:gridCol w="747880">
                  <a:extLst>
                    <a:ext uri="{9D8B030D-6E8A-4147-A177-3AD203B41FA5}">
                      <a16:colId xmlns:a16="http://schemas.microsoft.com/office/drawing/2014/main" val="4223376"/>
                    </a:ext>
                  </a:extLst>
                </a:gridCol>
                <a:gridCol w="771252">
                  <a:extLst>
                    <a:ext uri="{9D8B030D-6E8A-4147-A177-3AD203B41FA5}">
                      <a16:colId xmlns:a16="http://schemas.microsoft.com/office/drawing/2014/main" val="192441687"/>
                    </a:ext>
                  </a:extLst>
                </a:gridCol>
                <a:gridCol w="1659359">
                  <a:extLst>
                    <a:ext uri="{9D8B030D-6E8A-4147-A177-3AD203B41FA5}">
                      <a16:colId xmlns:a16="http://schemas.microsoft.com/office/drawing/2014/main" val="376195180"/>
                    </a:ext>
                  </a:extLst>
                </a:gridCol>
                <a:gridCol w="1612615">
                  <a:extLst>
                    <a:ext uri="{9D8B030D-6E8A-4147-A177-3AD203B41FA5}">
                      <a16:colId xmlns:a16="http://schemas.microsoft.com/office/drawing/2014/main" val="2954172424"/>
                    </a:ext>
                  </a:extLst>
                </a:gridCol>
                <a:gridCol w="1308790">
                  <a:extLst>
                    <a:ext uri="{9D8B030D-6E8A-4147-A177-3AD203B41FA5}">
                      <a16:colId xmlns:a16="http://schemas.microsoft.com/office/drawing/2014/main" val="1252961567"/>
                    </a:ext>
                  </a:extLst>
                </a:gridCol>
              </a:tblGrid>
              <a:tr h="997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SPI Mode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CPOL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CPHA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CLK Ide State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Sample Edge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Shift Edge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7661187"/>
                  </a:ext>
                </a:extLst>
              </a:tr>
              <a:tr h="493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15278198"/>
                  </a:ext>
                </a:extLst>
              </a:tr>
              <a:tr h="493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Falling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6485967"/>
                  </a:ext>
                </a:extLst>
              </a:tr>
              <a:tr h="493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Rising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69432186"/>
                  </a:ext>
                </a:extLst>
              </a:tr>
              <a:tr h="493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Rising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9207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835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overview specification (1/3)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E85A9-2E77-4D13-993B-6FD213F1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27" y="1505522"/>
            <a:ext cx="10095346" cy="3846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2AF56-BB9D-410C-AEE6-4D32253F2D82}"/>
              </a:ext>
            </a:extLst>
          </p:cNvPr>
          <p:cNvSpPr txBox="1"/>
          <p:nvPr/>
        </p:nvSpPr>
        <p:spPr>
          <a:xfrm>
            <a:off x="467999" y="6019800"/>
            <a:ext cx="6513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Note:</a:t>
            </a:r>
            <a:r>
              <a:rPr lang="en-US" sz="1000" dirty="0"/>
              <a:t> This slide only show some highlight feature, for detail specification, please check </a:t>
            </a:r>
            <a:r>
              <a:rPr lang="en-US" sz="1000" dirty="0">
                <a:hlinkClick r:id="rId3"/>
              </a:rPr>
              <a:t>RA4M3 HWUM - Sec 30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531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overview specification (2/3)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50EC5-BEF3-48DA-8848-67248976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447800"/>
            <a:ext cx="8658225" cy="4470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E4334-783D-4357-B425-A4943D523F64}"/>
              </a:ext>
            </a:extLst>
          </p:cNvPr>
          <p:cNvSpPr txBox="1"/>
          <p:nvPr/>
        </p:nvSpPr>
        <p:spPr>
          <a:xfrm>
            <a:off x="467999" y="6019800"/>
            <a:ext cx="6513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Note:</a:t>
            </a:r>
            <a:r>
              <a:rPr lang="en-US" sz="1000" dirty="0"/>
              <a:t> This slide only show some highlight feature, for detail specification, please check </a:t>
            </a:r>
            <a:r>
              <a:rPr lang="en-US" sz="1000" dirty="0">
                <a:hlinkClick r:id="rId3"/>
              </a:rPr>
              <a:t>RA4M3 HWUM - Sec 30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6512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Agenda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2373470"/>
          </a:xfrm>
        </p:spPr>
        <p:txBody>
          <a:bodyPr/>
          <a:lstStyle/>
          <a:p>
            <a:r>
              <a:rPr lang="en-US" dirty="0"/>
              <a:t>OVERVIEW	</a:t>
            </a:r>
            <a:r>
              <a:rPr lang="en-US" b="1" dirty="0"/>
              <a:t>Page 03</a:t>
            </a:r>
          </a:p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r>
              <a:rPr lang="en-US" dirty="0"/>
              <a:t>	</a:t>
            </a:r>
            <a:r>
              <a:rPr lang="en-US" b="1" dirty="0"/>
              <a:t>Page 18</a:t>
            </a:r>
            <a:endParaRPr lang="en-US" dirty="0"/>
          </a:p>
          <a:p>
            <a:r>
              <a:rPr lang="en-US" dirty="0"/>
              <a:t>FSP OF SPI	</a:t>
            </a:r>
            <a:r>
              <a:rPr lang="en-US" b="1" dirty="0"/>
              <a:t>Page 33</a:t>
            </a:r>
          </a:p>
          <a:p>
            <a:r>
              <a:rPr lang="en-US" dirty="0"/>
              <a:t>Q&amp;A	</a:t>
            </a:r>
            <a:r>
              <a:rPr lang="en-US" b="1" dirty="0"/>
              <a:t>Page 37</a:t>
            </a:r>
          </a:p>
          <a:p>
            <a:r>
              <a:rPr lang="en-US" dirty="0"/>
              <a:t>APPENDIX 	</a:t>
            </a:r>
            <a:r>
              <a:rPr lang="en-US" b="1" dirty="0"/>
              <a:t>Page 38</a:t>
            </a:r>
          </a:p>
        </p:txBody>
      </p:sp>
    </p:spTree>
    <p:extLst>
      <p:ext uri="{BB962C8B-B14F-4D97-AF65-F5344CB8AC3E}">
        <p14:creationId xmlns:p14="http://schemas.microsoft.com/office/powerpoint/2010/main" val="2292503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overview specification (3/3)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199D7-C9C4-40A2-8B13-5F2FBE1A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9" y="1676400"/>
            <a:ext cx="9729788" cy="1934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E17A9-12AA-4DEF-9D9D-A6CB6B247B65}"/>
              </a:ext>
            </a:extLst>
          </p:cNvPr>
          <p:cNvSpPr txBox="1"/>
          <p:nvPr/>
        </p:nvSpPr>
        <p:spPr>
          <a:xfrm>
            <a:off x="381000" y="1307068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name of RA family SPI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21A54-175A-4704-B55C-692FB16B7880}"/>
              </a:ext>
            </a:extLst>
          </p:cNvPr>
          <p:cNvSpPr txBox="1"/>
          <p:nvPr/>
        </p:nvSpPr>
        <p:spPr>
          <a:xfrm>
            <a:off x="381000" y="3611256"/>
            <a:ext cx="1124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Note:</a:t>
            </a:r>
          </a:p>
          <a:p>
            <a:r>
              <a:rPr lang="en-US" sz="1400" dirty="0"/>
              <a:t>   - SSLA0 is used for communicating between masters in multi-master mode</a:t>
            </a:r>
          </a:p>
          <a:p>
            <a:r>
              <a:rPr lang="en-US" sz="1400" dirty="0"/>
              <a:t>   - In Single – Multi Master Slave, SSLA0 is used as chip select for the Slave 0</a:t>
            </a:r>
          </a:p>
          <a:p>
            <a:r>
              <a:rPr lang="en-US" sz="1400" dirty="0"/>
              <a:t>   - In Single – Single Master Slave, SSLA0 not used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56D7C-F4DF-4538-A0AF-411C5A55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565363"/>
            <a:ext cx="2350796" cy="1662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08B10D-EECB-4B85-8E99-28B3F18D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8" y="4713574"/>
            <a:ext cx="2971800" cy="1261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F34499-5F9C-47AD-B9CF-283E5FA81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429" y="3819417"/>
            <a:ext cx="4069279" cy="23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operation modes – Overview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65BD0-293B-4099-BEA9-E0D4EF566146}"/>
              </a:ext>
            </a:extLst>
          </p:cNvPr>
          <p:cNvSpPr txBox="1"/>
          <p:nvPr/>
        </p:nvSpPr>
        <p:spPr>
          <a:xfrm>
            <a:off x="467999" y="1295400"/>
            <a:ext cx="521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module in RA family has following operation: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FE3DD-41AA-4E04-B62C-FD2D0358B522}"/>
              </a:ext>
            </a:extLst>
          </p:cNvPr>
          <p:cNvSpPr txBox="1"/>
          <p:nvPr/>
        </p:nvSpPr>
        <p:spPr>
          <a:xfrm>
            <a:off x="762000" y="195940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 SPI operation (4-wire method)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F9C1C-9D97-4A4B-AB97-968E0D0E9D0B}"/>
              </a:ext>
            </a:extLst>
          </p:cNvPr>
          <p:cNvSpPr txBox="1"/>
          <p:nvPr/>
        </p:nvSpPr>
        <p:spPr>
          <a:xfrm>
            <a:off x="762000" y="378645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 Clock synchronous operation (3 wire method)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9C19F-BBA6-4BF6-9173-46692CE23248}"/>
              </a:ext>
            </a:extLst>
          </p:cNvPr>
          <p:cNvSpPr txBox="1"/>
          <p:nvPr/>
        </p:nvSpPr>
        <p:spPr>
          <a:xfrm>
            <a:off x="4875851" y="1960153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– master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EA0D38-16EF-475B-84EF-191C114A2766}"/>
              </a:ext>
            </a:extLst>
          </p:cNvPr>
          <p:cNvSpPr txBox="1"/>
          <p:nvPr/>
        </p:nvSpPr>
        <p:spPr>
          <a:xfrm>
            <a:off x="4875851" y="24500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 – master mode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7BD915-869A-4345-A4E7-197002C5FAFA}"/>
              </a:ext>
            </a:extLst>
          </p:cNvPr>
          <p:cNvCxnSpPr>
            <a:endCxn id="19" idx="1"/>
          </p:cNvCxnSpPr>
          <p:nvPr/>
        </p:nvCxnSpPr>
        <p:spPr>
          <a:xfrm flipV="1">
            <a:off x="4114800" y="2144819"/>
            <a:ext cx="761051" cy="73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1963D9-9A7C-445C-8D96-CCBC9BA276B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14800" y="2217874"/>
            <a:ext cx="761051" cy="416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070C7C-8469-42DF-8A0F-CD79F906CE80}"/>
              </a:ext>
            </a:extLst>
          </p:cNvPr>
          <p:cNvSpPr txBox="1"/>
          <p:nvPr/>
        </p:nvSpPr>
        <p:spPr>
          <a:xfrm>
            <a:off x="4869566" y="293359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mode (only 1 SPI slave)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A1F901-91A6-4859-9635-B39E67F47F6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14800" y="2212639"/>
            <a:ext cx="754766" cy="90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6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operation modes – SPI operation (1/4)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84D29-0B66-4450-950E-D6ABAF0B4F60}"/>
              </a:ext>
            </a:extLst>
          </p:cNvPr>
          <p:cNvSpPr txBox="1"/>
          <p:nvPr/>
        </p:nvSpPr>
        <p:spPr>
          <a:xfrm>
            <a:off x="381000" y="12192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Slave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68F64-57C1-4A03-9996-AA6E2B30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6695"/>
            <a:ext cx="4829175" cy="2037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CD378-DE03-4FFA-9A54-9C9B5E23A419}"/>
              </a:ext>
            </a:extLst>
          </p:cNvPr>
          <p:cNvSpPr txBox="1"/>
          <p:nvPr/>
        </p:nvSpPr>
        <p:spPr>
          <a:xfrm>
            <a:off x="6400800" y="1696695"/>
            <a:ext cx="5187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 and SPI can ex-change the role Master/Salve with each other</a:t>
            </a:r>
          </a:p>
          <a:p>
            <a:endParaRPr lang="en-US" dirty="0"/>
          </a:p>
          <a:p>
            <a:r>
              <a:rPr lang="en-US" dirty="0"/>
              <a:t>When MCU is Master, </a:t>
            </a:r>
            <a:r>
              <a:rPr lang="en-US" dirty="0" err="1"/>
              <a:t>SSLni</a:t>
            </a:r>
            <a:r>
              <a:rPr lang="en-US" dirty="0"/>
              <a:t> is not used</a:t>
            </a:r>
          </a:p>
          <a:p>
            <a:endParaRPr lang="en-US" dirty="0"/>
          </a:p>
          <a:p>
            <a:r>
              <a:rPr lang="en-US" dirty="0"/>
              <a:t>SSL of Slave is fixed to the LOW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83A62-69FA-4354-9A9A-A4694D372E09}"/>
              </a:ext>
            </a:extLst>
          </p:cNvPr>
          <p:cNvSpPr txBox="1"/>
          <p:nvPr/>
        </p:nvSpPr>
        <p:spPr>
          <a:xfrm>
            <a:off x="1978310" y="3766008"/>
            <a:ext cx="2396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MCU is Master, SPI is slave</a:t>
            </a:r>
          </a:p>
        </p:txBody>
      </p:sp>
    </p:spTree>
    <p:extLst>
      <p:ext uri="{BB962C8B-B14F-4D97-AF65-F5344CB8AC3E}">
        <p14:creationId xmlns:p14="http://schemas.microsoft.com/office/powerpoint/2010/main" val="63257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operation modes – SPI operation (2/4)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84D29-0B66-4450-950E-D6ABAF0B4F60}"/>
              </a:ext>
            </a:extLst>
          </p:cNvPr>
          <p:cNvSpPr txBox="1"/>
          <p:nvPr/>
        </p:nvSpPr>
        <p:spPr>
          <a:xfrm>
            <a:off x="381000" y="12192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Slave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83A62-69FA-4354-9A9A-A4694D372E09}"/>
              </a:ext>
            </a:extLst>
          </p:cNvPr>
          <p:cNvSpPr txBox="1"/>
          <p:nvPr/>
        </p:nvSpPr>
        <p:spPr>
          <a:xfrm>
            <a:off x="1304746" y="3578423"/>
            <a:ext cx="32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SPI is Master, MCU is slave, CPHA 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F440F-0F8C-4DCD-BF2D-86E4CA0E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692498"/>
            <a:ext cx="4481513" cy="1888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AC29A-C3A6-475D-9128-14B17DA0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4191000"/>
            <a:ext cx="4481513" cy="17583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A7B6C-9362-4696-A43D-7286C3B43434}"/>
              </a:ext>
            </a:extLst>
          </p:cNvPr>
          <p:cNvSpPr txBox="1"/>
          <p:nvPr/>
        </p:nvSpPr>
        <p:spPr>
          <a:xfrm>
            <a:off x="1304746" y="5943600"/>
            <a:ext cx="32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SPI is Master, MCU is slave, CPHA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C3234-050C-4085-8D7D-F3FDF2CBDAB9}"/>
              </a:ext>
            </a:extLst>
          </p:cNvPr>
          <p:cNvSpPr txBox="1"/>
          <p:nvPr/>
        </p:nvSpPr>
        <p:spPr>
          <a:xfrm>
            <a:off x="5715000" y="1660778"/>
            <a:ext cx="599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MCU is Slave, SPI is Master and CPHA is 1. The input of SSLn0 is fixed to the low-level</a:t>
            </a:r>
          </a:p>
        </p:txBody>
      </p:sp>
    </p:spTree>
    <p:extLst>
      <p:ext uri="{BB962C8B-B14F-4D97-AF65-F5344CB8AC3E}">
        <p14:creationId xmlns:p14="http://schemas.microsoft.com/office/powerpoint/2010/main" val="319213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operation modes – SPI operation (3/4)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84D29-0B66-4450-950E-D6ABAF0B4F60}"/>
              </a:ext>
            </a:extLst>
          </p:cNvPr>
          <p:cNvSpPr txBox="1"/>
          <p:nvPr/>
        </p:nvSpPr>
        <p:spPr>
          <a:xfrm>
            <a:off x="381000" y="12192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Single – Master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37469-AA9C-4080-900B-0F525E17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3581400" cy="2555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ABFC3-BC3D-4E24-933D-28AEE48D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88532"/>
            <a:ext cx="3219525" cy="3102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73C5E6-B1BD-45EF-9689-110A7CCE590C}"/>
              </a:ext>
            </a:extLst>
          </p:cNvPr>
          <p:cNvSpPr txBox="1"/>
          <p:nvPr/>
        </p:nvSpPr>
        <p:spPr>
          <a:xfrm>
            <a:off x="1291922" y="4691287"/>
            <a:ext cx="2734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MCU is Master, SPIs are Slaves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0D83A-FAEC-48A1-A627-F152C6475D2F}"/>
              </a:ext>
            </a:extLst>
          </p:cNvPr>
          <p:cNvSpPr txBox="1"/>
          <p:nvPr/>
        </p:nvSpPr>
        <p:spPr>
          <a:xfrm>
            <a:off x="6916652" y="4691286"/>
            <a:ext cx="2734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SPI is Master, MCUs are Slaves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975904-ECF9-4274-925C-254743E26934}"/>
              </a:ext>
            </a:extLst>
          </p:cNvPr>
          <p:cNvSpPr txBox="1"/>
          <p:nvPr/>
        </p:nvSpPr>
        <p:spPr>
          <a:xfrm>
            <a:off x="468000" y="5269468"/>
            <a:ext cx="11244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Note:</a:t>
            </a:r>
            <a:r>
              <a:rPr lang="en-US" sz="1400" dirty="0"/>
              <a:t> </a:t>
            </a:r>
          </a:p>
          <a:p>
            <a:r>
              <a:rPr lang="en-US" sz="1400" dirty="0"/>
              <a:t>   - There are 2 types to connect multi-Slaves to a Master, Direct Connect (being used above ) and Daisy-chained</a:t>
            </a:r>
          </a:p>
          <a:p>
            <a:r>
              <a:rPr lang="en-US" sz="1400" dirty="0"/>
              <a:t>   - Daisy-chain is using only 1 SSL (CS) to select the Slave</a:t>
            </a:r>
          </a:p>
          <a:p>
            <a:r>
              <a:rPr lang="en-US" sz="1400" dirty="0"/>
              <a:t>   - In Daisy-chain, data will be sent sequentially from Master -&gt; Slave 1 -&gt; Slave 2 -&gt; . . .</a:t>
            </a:r>
          </a:p>
        </p:txBody>
      </p:sp>
    </p:spTree>
    <p:extLst>
      <p:ext uri="{BB962C8B-B14F-4D97-AF65-F5344CB8AC3E}">
        <p14:creationId xmlns:p14="http://schemas.microsoft.com/office/powerpoint/2010/main" val="796578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operation modes – SPI operation (4/4)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84D29-0B66-4450-950E-D6ABAF0B4F60}"/>
              </a:ext>
            </a:extLst>
          </p:cNvPr>
          <p:cNvSpPr txBox="1"/>
          <p:nvPr/>
        </p:nvSpPr>
        <p:spPr>
          <a:xfrm>
            <a:off x="381000" y="12192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Multi – Master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3C5E6-B1BD-45EF-9689-110A7CCE590C}"/>
              </a:ext>
            </a:extLst>
          </p:cNvPr>
          <p:cNvSpPr txBox="1"/>
          <p:nvPr/>
        </p:nvSpPr>
        <p:spPr>
          <a:xfrm>
            <a:off x="990600" y="5973915"/>
            <a:ext cx="3052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MCUs are Masters, SPIs are Slaves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65210-38E4-45B2-B275-694C3D99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8" y="1588532"/>
            <a:ext cx="4256401" cy="4385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0CC9A-0B3B-4764-9FFC-3CB752CC8E14}"/>
              </a:ext>
            </a:extLst>
          </p:cNvPr>
          <p:cNvSpPr txBox="1"/>
          <p:nvPr/>
        </p:nvSpPr>
        <p:spPr>
          <a:xfrm>
            <a:off x="5486401" y="1524000"/>
            <a:ext cx="6226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SSLn0 used to control which MCU is using the Slave</a:t>
            </a:r>
          </a:p>
          <a:p>
            <a:endParaRPr lang="en-US" dirty="0"/>
          </a:p>
          <a:p>
            <a:r>
              <a:rPr lang="en-US" dirty="0"/>
              <a:t>When SSLn0 is LOW, the MCU current MCU detect mode fault, he will stop control the slave and release SPI bus for other MCU</a:t>
            </a:r>
          </a:p>
          <a:p>
            <a:endParaRPr lang="en-US" dirty="0"/>
          </a:p>
          <a:p>
            <a:r>
              <a:rPr lang="en-US" dirty="0"/>
              <a:t>On SPI Slave, only when SSL is LOW that mean the MCU is choosing that Slave to control</a:t>
            </a:r>
          </a:p>
        </p:txBody>
      </p:sp>
    </p:spTree>
    <p:extLst>
      <p:ext uri="{BB962C8B-B14F-4D97-AF65-F5344CB8AC3E}">
        <p14:creationId xmlns:p14="http://schemas.microsoft.com/office/powerpoint/2010/main" val="186379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operation modes – </a:t>
            </a:r>
            <a:r>
              <a:rPr lang="en-US" sz="2000" dirty="0"/>
              <a:t>clock synchronous operation</a:t>
            </a:r>
            <a:endParaRPr lang="en-US" sz="2000" cap="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F6DBA-2516-46EC-A064-91571E0A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24" y="1900237"/>
            <a:ext cx="6496050" cy="3057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758541-332B-4AD6-BEFE-11CF9C017062}"/>
              </a:ext>
            </a:extLst>
          </p:cNvPr>
          <p:cNvSpPr txBox="1"/>
          <p:nvPr/>
        </p:nvSpPr>
        <p:spPr>
          <a:xfrm>
            <a:off x="467999" y="1438572"/>
            <a:ext cx="4408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Clock synchronous operation is the communication method which use 3-wire instead of 4-wire as SPI Operation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626AC-4389-412F-9BD2-35A81C1C6186}"/>
              </a:ext>
            </a:extLst>
          </p:cNvPr>
          <p:cNvSpPr txBox="1"/>
          <p:nvPr/>
        </p:nvSpPr>
        <p:spPr>
          <a:xfrm>
            <a:off x="467999" y="2777781"/>
            <a:ext cx="440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operation is a half-duplex communication method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FBA4F7-8CCF-4275-B8C9-568445A59789}"/>
              </a:ext>
            </a:extLst>
          </p:cNvPr>
          <p:cNvCxnSpPr>
            <a:cxnSpLocks/>
          </p:cNvCxnSpPr>
          <p:nvPr/>
        </p:nvCxnSpPr>
        <p:spPr>
          <a:xfrm flipV="1">
            <a:off x="5562600" y="3657600"/>
            <a:ext cx="1981200" cy="15238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F5A44C-55ED-4141-B211-9120FE0FB756}"/>
              </a:ext>
            </a:extLst>
          </p:cNvPr>
          <p:cNvSpPr txBox="1"/>
          <p:nvPr/>
        </p:nvSpPr>
        <p:spPr>
          <a:xfrm>
            <a:off x="1295400" y="518147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is only 1 wire which handle for data transmission. At the result, there is one direction of data can be transmitted at a time</a:t>
            </a:r>
          </a:p>
        </p:txBody>
      </p:sp>
    </p:spTree>
    <p:extLst>
      <p:ext uri="{BB962C8B-B14F-4D97-AF65-F5344CB8AC3E}">
        <p14:creationId xmlns:p14="http://schemas.microsoft.com/office/powerpoint/2010/main" val="2891192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DD03BE-EF86-4FE7-B8B7-D9812C70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34726"/>
            <a:ext cx="8495050" cy="39120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data formats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E89E7-CE77-45E3-86A5-000C3FE698F3}"/>
              </a:ext>
            </a:extLst>
          </p:cNvPr>
          <p:cNvSpPr txBox="1"/>
          <p:nvPr/>
        </p:nvSpPr>
        <p:spPr>
          <a:xfrm>
            <a:off x="467999" y="1295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2 data format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759D1-E92B-4BD2-ABE1-DDBBDA73DAF5}"/>
              </a:ext>
            </a:extLst>
          </p:cNvPr>
          <p:cNvSpPr txBox="1"/>
          <p:nvPr/>
        </p:nvSpPr>
        <p:spPr>
          <a:xfrm>
            <a:off x="762000" y="1722730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Parity bit enabled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1218D-B504-47BF-8837-FB69FC34B71C}"/>
              </a:ext>
            </a:extLst>
          </p:cNvPr>
          <p:cNvSpPr txBox="1"/>
          <p:nvPr/>
        </p:nvSpPr>
        <p:spPr>
          <a:xfrm>
            <a:off x="762000" y="2150060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Parity bit disabled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3DF4AB-B91F-42F6-A152-329570307435}"/>
              </a:ext>
            </a:extLst>
          </p:cNvPr>
          <p:cNvCxnSpPr/>
          <p:nvPr/>
        </p:nvCxnSpPr>
        <p:spPr>
          <a:xfrm>
            <a:off x="10591800" y="4648200"/>
            <a:ext cx="22860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F261B9-E19D-4748-AA63-0FEE43AB3D71}"/>
              </a:ext>
            </a:extLst>
          </p:cNvPr>
          <p:cNvSpPr txBox="1"/>
          <p:nvPr/>
        </p:nvSpPr>
        <p:spPr>
          <a:xfrm>
            <a:off x="9869150" y="4386590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Parity bit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AEA1C-06AF-4359-A53D-B8EEF9E65948}"/>
              </a:ext>
            </a:extLst>
          </p:cNvPr>
          <p:cNvSpPr txBox="1"/>
          <p:nvPr/>
        </p:nvSpPr>
        <p:spPr>
          <a:xfrm>
            <a:off x="467999" y="5985988"/>
            <a:ext cx="27414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/>
              <a:t>Note:</a:t>
            </a:r>
            <a:r>
              <a:rPr lang="en-US" sz="1100" dirty="0"/>
              <a:t> Parity bit is used for error detection</a:t>
            </a:r>
          </a:p>
        </p:txBody>
      </p:sp>
    </p:spTree>
    <p:extLst>
      <p:ext uri="{BB962C8B-B14F-4D97-AF65-F5344CB8AC3E}">
        <p14:creationId xmlns:p14="http://schemas.microsoft.com/office/powerpoint/2010/main" val="1029642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data formats – Parity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DCFEA-A322-4A4F-B38A-928A0BB5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174068"/>
            <a:ext cx="6491983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CF55A-3F23-4BDE-96D7-A2E8B6DC1A9E}"/>
              </a:ext>
            </a:extLst>
          </p:cNvPr>
          <p:cNvSpPr txBox="1"/>
          <p:nvPr/>
        </p:nvSpPr>
        <p:spPr>
          <a:xfrm>
            <a:off x="6615561" y="5851382"/>
            <a:ext cx="423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Transmit the parity data format for MSB – first transmission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8EFA4-392D-4A66-8ECE-B1C2C0C313EF}"/>
              </a:ext>
            </a:extLst>
          </p:cNvPr>
          <p:cNvSpPr txBox="1"/>
          <p:nvPr/>
        </p:nvSpPr>
        <p:spPr>
          <a:xfrm>
            <a:off x="381000" y="1371599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Parity is the numbers “1” bit is even/odd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5432E-02DD-45E2-98FB-0D6C03AFBF66}"/>
              </a:ext>
            </a:extLst>
          </p:cNvPr>
          <p:cNvSpPr txBox="1"/>
          <p:nvPr/>
        </p:nvSpPr>
        <p:spPr>
          <a:xfrm>
            <a:off x="381000" y="3048000"/>
            <a:ext cx="46987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Ex: 1100_111P</a:t>
            </a:r>
          </a:p>
          <a:p>
            <a:endParaRPr lang="en-US" dirty="0"/>
          </a:p>
          <a:p>
            <a:r>
              <a:rPr lang="en-US" dirty="0"/>
              <a:t> - P is parity bit</a:t>
            </a:r>
          </a:p>
          <a:p>
            <a:endParaRPr lang="en-US" dirty="0"/>
          </a:p>
          <a:p>
            <a:r>
              <a:rPr lang="en-US" dirty="0"/>
              <a:t> - If parity </a:t>
            </a:r>
            <a:r>
              <a:rPr lang="en-US" i="1" dirty="0"/>
              <a:t>mode is even</a:t>
            </a:r>
            <a:r>
              <a:rPr lang="en-US" dirty="0"/>
              <a:t>. Bit stream become:</a:t>
            </a:r>
          </a:p>
          <a:p>
            <a:r>
              <a:rPr lang="en-US" dirty="0"/>
              <a:t>	1100_111</a:t>
            </a:r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endParaRPr lang="en-US" dirty="0"/>
          </a:p>
          <a:p>
            <a:r>
              <a:rPr lang="en-US" dirty="0"/>
              <a:t> - If parity </a:t>
            </a:r>
            <a:r>
              <a:rPr lang="en-US" i="1" dirty="0"/>
              <a:t>mode is odd</a:t>
            </a:r>
            <a:r>
              <a:rPr lang="en-US" dirty="0"/>
              <a:t>. Bit stream become:</a:t>
            </a:r>
          </a:p>
          <a:p>
            <a:r>
              <a:rPr lang="en-US" dirty="0"/>
              <a:t>	1100_111</a:t>
            </a:r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95534-882F-4B15-A81E-76CFFFC0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745" y="1884193"/>
            <a:ext cx="2846688" cy="9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5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data formats – Data transmit with parity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DCFEA-A322-4A4F-B38A-928A0BB5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252979"/>
            <a:ext cx="6461183" cy="4550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CF55A-3F23-4BDE-96D7-A2E8B6DC1A9E}"/>
              </a:ext>
            </a:extLst>
          </p:cNvPr>
          <p:cNvSpPr txBox="1"/>
          <p:nvPr/>
        </p:nvSpPr>
        <p:spPr>
          <a:xfrm>
            <a:off x="6090286" y="5759048"/>
            <a:ext cx="423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Transmit the parity data format for MSB – first transmission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C3F2A-7816-4FCD-8EAC-D377F3C32F87}"/>
              </a:ext>
            </a:extLst>
          </p:cNvPr>
          <p:cNvSpPr txBox="1"/>
          <p:nvPr/>
        </p:nvSpPr>
        <p:spPr>
          <a:xfrm>
            <a:off x="381000" y="5897548"/>
            <a:ext cx="486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For the parity disable, please refer to slide  </a:t>
            </a:r>
            <a:r>
              <a:rPr lang="en-US" sz="1200" dirty="0">
                <a:hlinkClick r:id="rId3" action="ppaction://hlinksldjump"/>
              </a:rPr>
              <a:t>Overview how he works – data transmission concept (1/6)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0E24-E820-49F8-8981-F195E3251A37}"/>
              </a:ext>
            </a:extLst>
          </p:cNvPr>
          <p:cNvSpPr txBox="1"/>
          <p:nvPr/>
        </p:nvSpPr>
        <p:spPr>
          <a:xfrm>
            <a:off x="467999" y="1219200"/>
            <a:ext cx="477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mode MSB – first, the parity bit always place at the end of bit stream (at LSB) </a:t>
            </a:r>
          </a:p>
        </p:txBody>
      </p:sp>
    </p:spTree>
    <p:extLst>
      <p:ext uri="{BB962C8B-B14F-4D97-AF65-F5344CB8AC3E}">
        <p14:creationId xmlns:p14="http://schemas.microsoft.com/office/powerpoint/2010/main" val="90525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what is SPI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F3E4C-5080-40C8-8E1A-2E2F2A0015BC}"/>
              </a:ext>
            </a:extLst>
          </p:cNvPr>
          <p:cNvSpPr txBox="1"/>
          <p:nvPr/>
        </p:nvSpPr>
        <p:spPr>
          <a:xfrm>
            <a:off x="467999" y="1371600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SPI</a:t>
            </a:r>
            <a:r>
              <a:rPr lang="en-US" dirty="0"/>
              <a:t> is the short term of </a:t>
            </a:r>
            <a:r>
              <a:rPr lang="en-US" b="1" dirty="0"/>
              <a:t>Serial peripheral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33B65-A6C6-428A-A3CE-A0BC3CD31D49}"/>
              </a:ext>
            </a:extLst>
          </p:cNvPr>
          <p:cNvSpPr txBox="1"/>
          <p:nvPr/>
        </p:nvSpPr>
        <p:spPr>
          <a:xfrm>
            <a:off x="467999" y="1875130"/>
            <a:ext cx="1070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used for communication between MCU and peripheral ICs (Ex: sensors, ADCs, DACs, SRAM, …)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7FD6A-1186-4FA4-BCFC-6F082DCBAD1C}"/>
              </a:ext>
            </a:extLst>
          </p:cNvPr>
          <p:cNvSpPr txBox="1"/>
          <p:nvPr/>
        </p:nvSpPr>
        <p:spPr>
          <a:xfrm>
            <a:off x="467999" y="2384159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is 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full-duplex interface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i="1" dirty="0">
                <a:solidFill>
                  <a:srgbClr val="FF0000"/>
                </a:solidFill>
              </a:rPr>
              <a:t>=&gt; Faster than I2C which only work in half-duplex </a:t>
            </a:r>
          </a:p>
        </p:txBody>
      </p:sp>
      <p:pic>
        <p:nvPicPr>
          <p:cNvPr id="1026" name="Picture 2" descr="Full-duplex and Half-duplex - Networking - 0x00sec - The Home of the Hacker">
            <a:extLst>
              <a:ext uri="{FF2B5EF4-FFF2-40B4-BE49-F238E27FC236}">
                <a16:creationId xmlns:a16="http://schemas.microsoft.com/office/drawing/2014/main" id="{77AA1621-9EBB-4C33-80BC-7B95E31A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10" y="3170187"/>
            <a:ext cx="4119562" cy="307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9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data formats – Data transmit with parity (2/2)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C3F2A-7816-4FCD-8EAC-D377F3C32F87}"/>
              </a:ext>
            </a:extLst>
          </p:cNvPr>
          <p:cNvSpPr txBox="1"/>
          <p:nvPr/>
        </p:nvSpPr>
        <p:spPr>
          <a:xfrm>
            <a:off x="381000" y="5897548"/>
            <a:ext cx="486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Note:</a:t>
            </a:r>
            <a:r>
              <a:rPr lang="en-US" sz="1200" dirty="0"/>
              <a:t> For the parity disable, please refer to slide  </a:t>
            </a:r>
            <a:r>
              <a:rPr lang="en-US" sz="1200" dirty="0">
                <a:hlinkClick r:id="rId2" action="ppaction://hlinksldjump"/>
              </a:rPr>
              <a:t>Overview how he works – data transmission concept (1/6)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0E24-E820-49F8-8981-F195E3251A37}"/>
              </a:ext>
            </a:extLst>
          </p:cNvPr>
          <p:cNvSpPr txBox="1"/>
          <p:nvPr/>
        </p:nvSpPr>
        <p:spPr>
          <a:xfrm>
            <a:off x="467999" y="1219200"/>
            <a:ext cx="486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mode LSB – first, parity bit will be placed at the start of bit stream (at MSB)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200D0-00B7-4638-A19E-194568BE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99" y="1219200"/>
            <a:ext cx="6501817" cy="449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80265B-0D67-4305-B755-E0267597C2DD}"/>
              </a:ext>
            </a:extLst>
          </p:cNvPr>
          <p:cNvSpPr txBox="1"/>
          <p:nvPr/>
        </p:nvSpPr>
        <p:spPr>
          <a:xfrm>
            <a:off x="6090286" y="5715000"/>
            <a:ext cx="423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Transmit the parity data format for LSB – first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19266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interrupt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5C50D-0626-48D2-8099-861B2E5F28CF}"/>
              </a:ext>
            </a:extLst>
          </p:cNvPr>
          <p:cNvSpPr txBox="1"/>
          <p:nvPr/>
        </p:nvSpPr>
        <p:spPr>
          <a:xfrm>
            <a:off x="467999" y="129540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has 5 types of interrupt sources: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2AF98-5C76-4020-AAED-5469F847C082}"/>
              </a:ext>
            </a:extLst>
          </p:cNvPr>
          <p:cNvSpPr txBox="1"/>
          <p:nvPr/>
        </p:nvSpPr>
        <p:spPr>
          <a:xfrm>
            <a:off x="762000" y="1722730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Receive buffer full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6604A-96B1-4896-95AC-5B9EDCBE5030}"/>
              </a:ext>
            </a:extLst>
          </p:cNvPr>
          <p:cNvSpPr txBox="1"/>
          <p:nvPr/>
        </p:nvSpPr>
        <p:spPr>
          <a:xfrm>
            <a:off x="763604" y="2150060"/>
            <a:ext cx="261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Transmit buffer empty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AB2B3-9A38-4D2A-8A12-E842FE50293A}"/>
              </a:ext>
            </a:extLst>
          </p:cNvPr>
          <p:cNvSpPr txBox="1"/>
          <p:nvPr/>
        </p:nvSpPr>
        <p:spPr>
          <a:xfrm>
            <a:off x="762000" y="2577390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SPI error (mode-fault, underrun, overrun or parity error)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1CBFB-737D-4973-8DA7-6D7F2CE879BB}"/>
              </a:ext>
            </a:extLst>
          </p:cNvPr>
          <p:cNvSpPr txBox="1"/>
          <p:nvPr/>
        </p:nvSpPr>
        <p:spPr>
          <a:xfrm>
            <a:off x="755744" y="300472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SPI idle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62E94-CC9A-470A-AE6E-F7D8EACCF8FA}"/>
              </a:ext>
            </a:extLst>
          </p:cNvPr>
          <p:cNvSpPr txBox="1"/>
          <p:nvPr/>
        </p:nvSpPr>
        <p:spPr>
          <a:xfrm>
            <a:off x="746921" y="3429000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Communication - end</a:t>
            </a:r>
          </a:p>
        </p:txBody>
      </p:sp>
    </p:spTree>
    <p:extLst>
      <p:ext uri="{BB962C8B-B14F-4D97-AF65-F5344CB8AC3E}">
        <p14:creationId xmlns:p14="http://schemas.microsoft.com/office/powerpoint/2010/main" val="3578219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Spi</a:t>
            </a:r>
            <a:r>
              <a:rPr lang="en-US" cap="all" dirty="0"/>
              <a:t> on </a:t>
            </a:r>
            <a:r>
              <a:rPr lang="en-US" cap="all" dirty="0" err="1"/>
              <a:t>renesas</a:t>
            </a:r>
            <a:r>
              <a:rPr lang="en-US" cap="all" dirty="0"/>
              <a:t> advance chip (RA family)</a:t>
            </a:r>
            <a:br>
              <a:rPr lang="en-US" cap="all" dirty="0"/>
            </a:br>
            <a:r>
              <a:rPr lang="en-US" sz="2000" cap="all" dirty="0"/>
              <a:t>error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BE01E-3948-453A-819B-FFDAAD3832C3}"/>
              </a:ext>
            </a:extLst>
          </p:cNvPr>
          <p:cNvSpPr txBox="1"/>
          <p:nvPr/>
        </p:nvSpPr>
        <p:spPr>
          <a:xfrm>
            <a:off x="467999" y="1295400"/>
            <a:ext cx="782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module provides 4 error detection method when transferring the data: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ADD24-131F-4F8F-ADF1-177D7AAD25A3}"/>
              </a:ext>
            </a:extLst>
          </p:cNvPr>
          <p:cNvSpPr txBox="1"/>
          <p:nvPr/>
        </p:nvSpPr>
        <p:spPr>
          <a:xfrm>
            <a:off x="914400" y="1828800"/>
            <a:ext cx="934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Overrun error (Please refer to: </a:t>
            </a:r>
            <a:r>
              <a:rPr lang="en-US" dirty="0">
                <a:hlinkClick r:id="rId2" action="ppaction://hlinksldjump"/>
              </a:rPr>
              <a:t>appendix error types of SPI module – Overrun error (1/4)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6812C-08B2-4C4F-8238-759AAEC8F88E}"/>
              </a:ext>
            </a:extLst>
          </p:cNvPr>
          <p:cNvSpPr txBox="1"/>
          <p:nvPr/>
        </p:nvSpPr>
        <p:spPr>
          <a:xfrm>
            <a:off x="914400" y="2362200"/>
            <a:ext cx="839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Parity error (Please refer to: </a:t>
            </a:r>
            <a:r>
              <a:rPr lang="en-US" dirty="0">
                <a:hlinkClick r:id="rId3" action="ppaction://hlinksldjump"/>
              </a:rPr>
              <a:t>appendix error types of SPI module – parity errors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5A08C-395C-4CE5-A98D-99C6834DD81C}"/>
              </a:ext>
            </a:extLst>
          </p:cNvPr>
          <p:cNvSpPr txBox="1"/>
          <p:nvPr/>
        </p:nvSpPr>
        <p:spPr>
          <a:xfrm>
            <a:off x="914400" y="2895600"/>
            <a:ext cx="927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Mode fault error (Please refer to: </a:t>
            </a:r>
            <a:r>
              <a:rPr lang="en-US" dirty="0">
                <a:hlinkClick r:id="rId4" action="ppaction://hlinksldjump"/>
              </a:rPr>
              <a:t>appendix error types of SPI module – Mode fault (1/2)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6A16B-ED0A-4214-9B6E-A8A0C7138442}"/>
              </a:ext>
            </a:extLst>
          </p:cNvPr>
          <p:cNvSpPr txBox="1"/>
          <p:nvPr/>
        </p:nvSpPr>
        <p:spPr>
          <a:xfrm>
            <a:off x="914400" y="3429000"/>
            <a:ext cx="91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Underrun error (Please refer to: </a:t>
            </a:r>
            <a:r>
              <a:rPr lang="en-US" dirty="0">
                <a:hlinkClick r:id="rId5" action="ppaction://hlinksldjump"/>
              </a:rPr>
              <a:t>appendix error types of SPI module – underrun errors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727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fSP</a:t>
            </a:r>
            <a:r>
              <a:rPr lang="en-US" cap="all" dirty="0"/>
              <a:t> of SPI</a:t>
            </a:r>
            <a:br>
              <a:rPr lang="en-US" cap="all" dirty="0"/>
            </a:br>
            <a:r>
              <a:rPr lang="en-US" sz="2000" cap="all" dirty="0"/>
              <a:t>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F45B8-F3AD-45F6-8AED-29D12934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43" y="1295400"/>
            <a:ext cx="9454514" cy="2852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1FE81-9C87-49E5-88F3-0C1B5FB645BC}"/>
              </a:ext>
            </a:extLst>
          </p:cNvPr>
          <p:cNvSpPr txBox="1"/>
          <p:nvPr/>
        </p:nvSpPr>
        <p:spPr>
          <a:xfrm>
            <a:off x="459358" y="4176869"/>
            <a:ext cx="3732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R_SPI_Open</a:t>
            </a:r>
            <a:r>
              <a:rPr lang="en-US" sz="1000" b="1" dirty="0"/>
              <a:t>(): </a:t>
            </a:r>
            <a:r>
              <a:rPr lang="en-US" sz="1000" dirty="0"/>
              <a:t>Init the default value to registers of SPI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89C85-5EA5-4974-A7DB-419205986813}"/>
              </a:ext>
            </a:extLst>
          </p:cNvPr>
          <p:cNvSpPr txBox="1"/>
          <p:nvPr/>
        </p:nvSpPr>
        <p:spPr>
          <a:xfrm>
            <a:off x="467999" y="4452156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R_SPI_Read</a:t>
            </a:r>
            <a:r>
              <a:rPr lang="en-US" sz="1000" b="1" dirty="0"/>
              <a:t>(): </a:t>
            </a:r>
            <a:r>
              <a:rPr lang="en-US" sz="1000" dirty="0"/>
              <a:t>Receive data from SPI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D6B3E-8FB5-4846-984D-5B7712AED0F7}"/>
              </a:ext>
            </a:extLst>
          </p:cNvPr>
          <p:cNvSpPr txBox="1"/>
          <p:nvPr/>
        </p:nvSpPr>
        <p:spPr>
          <a:xfrm>
            <a:off x="467999" y="4727443"/>
            <a:ext cx="5426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R_SPI_Write</a:t>
            </a:r>
            <a:r>
              <a:rPr lang="en-US" sz="1000" b="1" dirty="0"/>
              <a:t>():</a:t>
            </a:r>
            <a:r>
              <a:rPr lang="en-US" sz="1000" dirty="0"/>
              <a:t>Transmit data to a SPI device using TX Only Communication Operation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41544-A358-486A-8DB4-C9D619F7B6D5}"/>
              </a:ext>
            </a:extLst>
          </p:cNvPr>
          <p:cNvSpPr txBox="1"/>
          <p:nvPr/>
        </p:nvSpPr>
        <p:spPr>
          <a:xfrm>
            <a:off x="467999" y="4998227"/>
            <a:ext cx="3741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R_SPI_WriteRead</a:t>
            </a:r>
            <a:r>
              <a:rPr lang="en-US" sz="1000" b="1" dirty="0"/>
              <a:t>():</a:t>
            </a:r>
            <a:r>
              <a:rPr lang="en-US" sz="1000" dirty="0"/>
              <a:t>Transmit and receive data simultaneously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AFE56-56E2-413C-9611-B268D3947D7A}"/>
              </a:ext>
            </a:extLst>
          </p:cNvPr>
          <p:cNvSpPr txBox="1"/>
          <p:nvPr/>
        </p:nvSpPr>
        <p:spPr>
          <a:xfrm>
            <a:off x="459358" y="5274372"/>
            <a:ext cx="6203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R_SPI_CallbackSet</a:t>
            </a:r>
            <a:r>
              <a:rPr lang="en-US" sz="1000" b="1" dirty="0"/>
              <a:t>(): </a:t>
            </a:r>
            <a:r>
              <a:rPr lang="en-US" sz="1000" dirty="0"/>
              <a:t>Updates the user callback and has option of providing memory for callback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55A18-9DF3-4A30-83A5-00D0F772493D}"/>
              </a:ext>
            </a:extLst>
          </p:cNvPr>
          <p:cNvSpPr txBox="1"/>
          <p:nvPr/>
        </p:nvSpPr>
        <p:spPr>
          <a:xfrm>
            <a:off x="467999" y="5545156"/>
            <a:ext cx="36102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R_SPI_Close</a:t>
            </a:r>
            <a:r>
              <a:rPr lang="en-US" sz="1000" b="1" dirty="0"/>
              <a:t>(): </a:t>
            </a:r>
            <a:r>
              <a:rPr lang="en-US" sz="1000" dirty="0"/>
              <a:t>Disable module and all associated interrupts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9579-CA9E-4C6F-9529-236D71350CF2}"/>
              </a:ext>
            </a:extLst>
          </p:cNvPr>
          <p:cNvSpPr txBox="1"/>
          <p:nvPr/>
        </p:nvSpPr>
        <p:spPr>
          <a:xfrm>
            <a:off x="467999" y="5824104"/>
            <a:ext cx="5971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000"/>
            </a:lvl1pPr>
          </a:lstStyle>
          <a:p>
            <a:r>
              <a:rPr lang="en-US" b="1" dirty="0" err="1"/>
              <a:t>R_SPI_CalculateBitrate</a:t>
            </a:r>
            <a:r>
              <a:rPr lang="en-US" b="1" dirty="0"/>
              <a:t>(): </a:t>
            </a:r>
            <a:r>
              <a:rPr lang="en-US" dirty="0"/>
              <a:t>Calculates the SPBR register value and the BRDV bits for a desired bitrate</a:t>
            </a:r>
          </a:p>
        </p:txBody>
      </p:sp>
    </p:spTree>
    <p:extLst>
      <p:ext uri="{BB962C8B-B14F-4D97-AF65-F5344CB8AC3E}">
        <p14:creationId xmlns:p14="http://schemas.microsoft.com/office/powerpoint/2010/main" val="208472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fSP</a:t>
            </a:r>
            <a:r>
              <a:rPr lang="en-US" cap="all" dirty="0"/>
              <a:t> of SPI</a:t>
            </a:r>
            <a:br>
              <a:rPr lang="en-US" cap="all" dirty="0"/>
            </a:br>
            <a:r>
              <a:rPr lang="en-US" sz="2000" cap="all" dirty="0"/>
              <a:t>config with e2studio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6506D6-7126-4570-8F20-EA3A901BB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8010"/>
          <a:stretch/>
        </p:blipFill>
        <p:spPr>
          <a:xfrm>
            <a:off x="592219" y="1524000"/>
            <a:ext cx="10996134" cy="3590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31F97E-4DE9-4A32-805F-80C5499FF3F8}"/>
              </a:ext>
            </a:extLst>
          </p:cNvPr>
          <p:cNvSpPr txBox="1"/>
          <p:nvPr/>
        </p:nvSpPr>
        <p:spPr>
          <a:xfrm>
            <a:off x="5273395" y="5114925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Add SPI stack</a:t>
            </a:r>
          </a:p>
        </p:txBody>
      </p:sp>
    </p:spTree>
    <p:extLst>
      <p:ext uri="{BB962C8B-B14F-4D97-AF65-F5344CB8AC3E}">
        <p14:creationId xmlns:p14="http://schemas.microsoft.com/office/powerpoint/2010/main" val="3410622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fSP</a:t>
            </a:r>
            <a:r>
              <a:rPr lang="en-US" cap="all" dirty="0"/>
              <a:t> of SPI</a:t>
            </a:r>
            <a:br>
              <a:rPr lang="en-US" cap="all" dirty="0"/>
            </a:br>
            <a:r>
              <a:rPr lang="en-US" sz="2000" cap="all" dirty="0"/>
              <a:t>config with e2studio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5F5C7-A566-4A71-A15C-060BD275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07" y="1143000"/>
            <a:ext cx="4911892" cy="50810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C8DDBD-0221-40D4-B66E-515DA7B07E8C}"/>
              </a:ext>
            </a:extLst>
          </p:cNvPr>
          <p:cNvCxnSpPr>
            <a:cxnSpLocks/>
          </p:cNvCxnSpPr>
          <p:nvPr/>
        </p:nvCxnSpPr>
        <p:spPr>
          <a:xfrm>
            <a:off x="5521494" y="1600200"/>
            <a:ext cx="1793706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1CF5FC-0DF3-4B2C-971E-A27C682C50EC}"/>
              </a:ext>
            </a:extLst>
          </p:cNvPr>
          <p:cNvSpPr txBox="1"/>
          <p:nvPr/>
        </p:nvSpPr>
        <p:spPr>
          <a:xfrm>
            <a:off x="3851107" y="1433285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Enable parameter checking of APIs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D6938F-9CEF-4BAE-86B7-AEFB183B333E}"/>
              </a:ext>
            </a:extLst>
          </p:cNvPr>
          <p:cNvCxnSpPr>
            <a:cxnSpLocks/>
          </p:cNvCxnSpPr>
          <p:nvPr/>
        </p:nvCxnSpPr>
        <p:spPr>
          <a:xfrm flipV="1">
            <a:off x="6172200" y="1981200"/>
            <a:ext cx="1143000" cy="296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B53D39-484C-4C20-992D-5BB21919EC49}"/>
              </a:ext>
            </a:extLst>
          </p:cNvPr>
          <p:cNvSpPr txBox="1"/>
          <p:nvPr/>
        </p:nvSpPr>
        <p:spPr>
          <a:xfrm>
            <a:off x="5775959" y="1921556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highlight>
                  <a:srgbClr val="FFFF00"/>
                </a:highlight>
              </a:rPr>
              <a:t>T.B.D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839C56-BC3B-4B78-9002-BB0850384408}"/>
              </a:ext>
            </a:extLst>
          </p:cNvPr>
          <p:cNvCxnSpPr>
            <a:cxnSpLocks/>
          </p:cNvCxnSpPr>
          <p:nvPr/>
        </p:nvCxnSpPr>
        <p:spPr>
          <a:xfrm flipV="1">
            <a:off x="6172200" y="2082800"/>
            <a:ext cx="1142999" cy="127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C86CED-CBA6-4638-9384-A34189D1C141}"/>
              </a:ext>
            </a:extLst>
          </p:cNvPr>
          <p:cNvSpPr txBox="1"/>
          <p:nvPr/>
        </p:nvSpPr>
        <p:spPr>
          <a:xfrm>
            <a:off x="5775959" y="2111928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highlight>
                  <a:srgbClr val="FFFF00"/>
                </a:highlight>
              </a:rPr>
              <a:t>T.B.D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830F5A-08EA-4459-949E-209B3FD0BD64}"/>
              </a:ext>
            </a:extLst>
          </p:cNvPr>
          <p:cNvCxnSpPr>
            <a:cxnSpLocks/>
          </p:cNvCxnSpPr>
          <p:nvPr/>
        </p:nvCxnSpPr>
        <p:spPr>
          <a:xfrm>
            <a:off x="6364805" y="2447607"/>
            <a:ext cx="950394" cy="40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AB30364-D98D-42D1-B75B-071CF4E86EBC}"/>
              </a:ext>
            </a:extLst>
          </p:cNvPr>
          <p:cNvSpPr txBox="1"/>
          <p:nvPr/>
        </p:nvSpPr>
        <p:spPr>
          <a:xfrm>
            <a:off x="5019274" y="2326363"/>
            <a:ext cx="1432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Only channel 0 is available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176DF5-EBE0-4CB3-A6B0-2A55AB30A392}"/>
              </a:ext>
            </a:extLst>
          </p:cNvPr>
          <p:cNvCxnSpPr>
            <a:cxnSpLocks/>
          </p:cNvCxnSpPr>
          <p:nvPr/>
        </p:nvCxnSpPr>
        <p:spPr>
          <a:xfrm>
            <a:off x="5702067" y="2714612"/>
            <a:ext cx="1373502" cy="71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4F8B25D5-420A-42DC-A473-88EED40BA7F8}"/>
              </a:ext>
            </a:extLst>
          </p:cNvPr>
          <p:cNvSpPr/>
          <p:nvPr/>
        </p:nvSpPr>
        <p:spPr>
          <a:xfrm>
            <a:off x="7086600" y="2590800"/>
            <a:ext cx="198119" cy="39011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DBCD59-04DF-4076-9D48-7036D6EB99A7}"/>
              </a:ext>
            </a:extLst>
          </p:cNvPr>
          <p:cNvSpPr txBox="1"/>
          <p:nvPr/>
        </p:nvSpPr>
        <p:spPr>
          <a:xfrm>
            <a:off x="4878303" y="2573194"/>
            <a:ext cx="1432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Interrupt priority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E1236D-13CA-4104-B293-0907DEA36F22}"/>
              </a:ext>
            </a:extLst>
          </p:cNvPr>
          <p:cNvCxnSpPr>
            <a:cxnSpLocks/>
          </p:cNvCxnSpPr>
          <p:nvPr/>
        </p:nvCxnSpPr>
        <p:spPr>
          <a:xfrm>
            <a:off x="6090286" y="2988097"/>
            <a:ext cx="1194433" cy="107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498C3E8-DA74-437E-A20C-293BD6E07076}"/>
              </a:ext>
            </a:extLst>
          </p:cNvPr>
          <p:cNvSpPr txBox="1"/>
          <p:nvPr/>
        </p:nvSpPr>
        <p:spPr>
          <a:xfrm>
            <a:off x="4932245" y="2860035"/>
            <a:ext cx="1432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Operation mode of SPI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E98CD2-B0FD-405D-BEA0-A9B38810B107}"/>
              </a:ext>
            </a:extLst>
          </p:cNvPr>
          <p:cNvCxnSpPr>
            <a:cxnSpLocks/>
          </p:cNvCxnSpPr>
          <p:nvPr/>
        </p:nvCxnSpPr>
        <p:spPr>
          <a:xfrm>
            <a:off x="6090286" y="3183153"/>
            <a:ext cx="1224913" cy="476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3C64BCB-E607-4175-B861-D1B5F571DD54}"/>
              </a:ext>
            </a:extLst>
          </p:cNvPr>
          <p:cNvSpPr txBox="1"/>
          <p:nvPr/>
        </p:nvSpPr>
        <p:spPr>
          <a:xfrm>
            <a:off x="5702067" y="3061633"/>
            <a:ext cx="1432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CPHA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2F3231-17C4-43F6-9680-DFC74FFC76E0}"/>
              </a:ext>
            </a:extLst>
          </p:cNvPr>
          <p:cNvCxnSpPr>
            <a:cxnSpLocks/>
          </p:cNvCxnSpPr>
          <p:nvPr/>
        </p:nvCxnSpPr>
        <p:spPr>
          <a:xfrm>
            <a:off x="4627797" y="3350613"/>
            <a:ext cx="2687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C884039-7218-4A44-B6E9-A81C55247CD6}"/>
              </a:ext>
            </a:extLst>
          </p:cNvPr>
          <p:cNvSpPr txBox="1"/>
          <p:nvPr/>
        </p:nvSpPr>
        <p:spPr>
          <a:xfrm>
            <a:off x="4215965" y="3242891"/>
            <a:ext cx="1432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CPOL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EC0D79-A385-4022-ACBC-7456CF561769}"/>
              </a:ext>
            </a:extLst>
          </p:cNvPr>
          <p:cNvCxnSpPr>
            <a:cxnSpLocks/>
          </p:cNvCxnSpPr>
          <p:nvPr/>
        </p:nvCxnSpPr>
        <p:spPr>
          <a:xfrm flipV="1">
            <a:off x="5562599" y="3483362"/>
            <a:ext cx="1752598" cy="98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48B9D5-066F-43B2-9B4B-531495971997}"/>
              </a:ext>
            </a:extLst>
          </p:cNvPr>
          <p:cNvSpPr txBox="1"/>
          <p:nvPr/>
        </p:nvSpPr>
        <p:spPr>
          <a:xfrm>
            <a:off x="4663441" y="3494616"/>
            <a:ext cx="1432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Notify mode fault 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C0829B-2B85-444B-8241-8D5CFA775942}"/>
              </a:ext>
            </a:extLst>
          </p:cNvPr>
          <p:cNvCxnSpPr>
            <a:cxnSpLocks/>
          </p:cNvCxnSpPr>
          <p:nvPr/>
        </p:nvCxnSpPr>
        <p:spPr>
          <a:xfrm flipV="1">
            <a:off x="5562599" y="3622645"/>
            <a:ext cx="1752598" cy="253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756113-F1C1-4B78-89C4-4B04AEA06D16}"/>
              </a:ext>
            </a:extLst>
          </p:cNvPr>
          <p:cNvSpPr txBox="1"/>
          <p:nvPr/>
        </p:nvSpPr>
        <p:spPr>
          <a:xfrm>
            <a:off x="4403490" y="3721314"/>
            <a:ext cx="127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Bit order transfer mode (MSB-first of LSB-first)</a:t>
            </a:r>
          </a:p>
        </p:txBody>
      </p:sp>
    </p:spTree>
    <p:extLst>
      <p:ext uri="{BB962C8B-B14F-4D97-AF65-F5344CB8AC3E}">
        <p14:creationId xmlns:p14="http://schemas.microsoft.com/office/powerpoint/2010/main" val="2780464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 err="1"/>
              <a:t>fSP</a:t>
            </a:r>
            <a:r>
              <a:rPr lang="en-US" cap="all" dirty="0"/>
              <a:t> of SPI</a:t>
            </a:r>
            <a:br>
              <a:rPr lang="en-US" cap="all" dirty="0"/>
            </a:br>
            <a:r>
              <a:rPr lang="en-US" sz="2000" cap="all" dirty="0"/>
              <a:t>config with e2studio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5F5C7-A566-4A71-A15C-060BD275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507" y="1143000"/>
            <a:ext cx="4911892" cy="508103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C0829B-2B85-444B-8241-8D5CFA775942}"/>
              </a:ext>
            </a:extLst>
          </p:cNvPr>
          <p:cNvCxnSpPr>
            <a:cxnSpLocks/>
          </p:cNvCxnSpPr>
          <p:nvPr/>
        </p:nvCxnSpPr>
        <p:spPr>
          <a:xfrm>
            <a:off x="6400800" y="2667000"/>
            <a:ext cx="838200" cy="1066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756113-F1C1-4B78-89C4-4B04AEA06D16}"/>
              </a:ext>
            </a:extLst>
          </p:cNvPr>
          <p:cNvSpPr txBox="1"/>
          <p:nvPr/>
        </p:nvSpPr>
        <p:spPr>
          <a:xfrm>
            <a:off x="5900436" y="2451556"/>
            <a:ext cx="1270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Callback function name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F4385C-4C11-4394-A798-B36AB0141417}"/>
              </a:ext>
            </a:extLst>
          </p:cNvPr>
          <p:cNvCxnSpPr>
            <a:cxnSpLocks/>
          </p:cNvCxnSpPr>
          <p:nvPr/>
        </p:nvCxnSpPr>
        <p:spPr>
          <a:xfrm>
            <a:off x="6535653" y="3429000"/>
            <a:ext cx="703347" cy="395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33A471-7474-4665-952B-62DA57610FC4}"/>
              </a:ext>
            </a:extLst>
          </p:cNvPr>
          <p:cNvSpPr txBox="1"/>
          <p:nvPr/>
        </p:nvSpPr>
        <p:spPr>
          <a:xfrm>
            <a:off x="5791201" y="3177540"/>
            <a:ext cx="838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SPI operation (4-wire/3-wire)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7E1F97-E97E-407F-A172-2004DFBE8924}"/>
              </a:ext>
            </a:extLst>
          </p:cNvPr>
          <p:cNvCxnSpPr>
            <a:cxnSpLocks/>
          </p:cNvCxnSpPr>
          <p:nvPr/>
        </p:nvCxnSpPr>
        <p:spPr>
          <a:xfrm>
            <a:off x="6090286" y="3797748"/>
            <a:ext cx="1148713" cy="178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72BEA8E-A7D5-43D9-A19F-E68733D8FCB9}"/>
              </a:ext>
            </a:extLst>
          </p:cNvPr>
          <p:cNvSpPr txBox="1"/>
          <p:nvPr/>
        </p:nvSpPr>
        <p:spPr>
          <a:xfrm>
            <a:off x="4713295" y="3659183"/>
            <a:ext cx="17549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Serial communication mode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F3FFE5-2A46-4D1C-894A-AE84BC27DDB4}"/>
              </a:ext>
            </a:extLst>
          </p:cNvPr>
          <p:cNvCxnSpPr>
            <a:cxnSpLocks/>
          </p:cNvCxnSpPr>
          <p:nvPr/>
        </p:nvCxnSpPr>
        <p:spPr>
          <a:xfrm>
            <a:off x="6400800" y="4075524"/>
            <a:ext cx="845819" cy="39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F631D44-954D-4DBA-8110-163C5B3286C4}"/>
              </a:ext>
            </a:extLst>
          </p:cNvPr>
          <p:cNvSpPr txBox="1"/>
          <p:nvPr/>
        </p:nvSpPr>
        <p:spPr>
          <a:xfrm>
            <a:off x="5388481" y="3953604"/>
            <a:ext cx="17549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Active level of slave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247159-0EE5-4B03-9ECF-6DCC300A66D4}"/>
              </a:ext>
            </a:extLst>
          </p:cNvPr>
          <p:cNvCxnSpPr>
            <a:cxnSpLocks/>
          </p:cNvCxnSpPr>
          <p:nvPr/>
        </p:nvCxnSpPr>
        <p:spPr>
          <a:xfrm flipV="1">
            <a:off x="6400800" y="4491134"/>
            <a:ext cx="838199" cy="39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4B987A9-6F3C-4579-911B-FA3D474BE0F0}"/>
              </a:ext>
            </a:extLst>
          </p:cNvPr>
          <p:cNvSpPr txBox="1"/>
          <p:nvPr/>
        </p:nvSpPr>
        <p:spPr>
          <a:xfrm>
            <a:off x="5565594" y="4403050"/>
            <a:ext cx="1104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Adding parity bit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6BF56B-2F77-4AD5-8A4D-01B7DE965AFC}"/>
              </a:ext>
            </a:extLst>
          </p:cNvPr>
          <p:cNvSpPr txBox="1"/>
          <p:nvPr/>
        </p:nvSpPr>
        <p:spPr>
          <a:xfrm>
            <a:off x="4206354" y="4503152"/>
            <a:ext cx="106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Perform byte swap before  transfer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2A9CA9-D5EE-474F-88C8-DB265E138FDC}"/>
              </a:ext>
            </a:extLst>
          </p:cNvPr>
          <p:cNvCxnSpPr>
            <a:cxnSpLocks/>
          </p:cNvCxnSpPr>
          <p:nvPr/>
        </p:nvCxnSpPr>
        <p:spPr>
          <a:xfrm flipV="1">
            <a:off x="5257800" y="4624260"/>
            <a:ext cx="1981199" cy="40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127DD7-586D-4BBB-BD09-CF33077E1EEA}"/>
              </a:ext>
            </a:extLst>
          </p:cNvPr>
          <p:cNvCxnSpPr>
            <a:cxnSpLocks/>
          </p:cNvCxnSpPr>
          <p:nvPr/>
        </p:nvCxnSpPr>
        <p:spPr>
          <a:xfrm>
            <a:off x="6705600" y="5486400"/>
            <a:ext cx="609600" cy="154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8CC2F7-738B-4BF4-858B-48FB620B4FBB}"/>
              </a:ext>
            </a:extLst>
          </p:cNvPr>
          <p:cNvSpPr txBox="1"/>
          <p:nvPr/>
        </p:nvSpPr>
        <p:spPr>
          <a:xfrm>
            <a:off x="9921240" y="5671295"/>
            <a:ext cx="106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Config pin 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4341712-9304-471B-A0EB-1AF449C16358}"/>
              </a:ext>
            </a:extLst>
          </p:cNvPr>
          <p:cNvSpPr/>
          <p:nvPr/>
        </p:nvSpPr>
        <p:spPr>
          <a:xfrm>
            <a:off x="9829800" y="5334000"/>
            <a:ext cx="152400" cy="89003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A6613D-2AF9-499C-BAB6-A85566DC2F97}"/>
              </a:ext>
            </a:extLst>
          </p:cNvPr>
          <p:cNvSpPr txBox="1"/>
          <p:nvPr/>
        </p:nvSpPr>
        <p:spPr>
          <a:xfrm>
            <a:off x="5953652" y="5242501"/>
            <a:ext cx="106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Clock which provide to SPI</a:t>
            </a:r>
          </a:p>
        </p:txBody>
      </p:sp>
    </p:spTree>
    <p:extLst>
      <p:ext uri="{BB962C8B-B14F-4D97-AF65-F5344CB8AC3E}">
        <p14:creationId xmlns:p14="http://schemas.microsoft.com/office/powerpoint/2010/main" val="774958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US" cap="all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967D393-0B58-4259-ADD5-DF65A661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26" y="2267026"/>
            <a:ext cx="2323948" cy="23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63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reference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249E5-2A06-470A-8AB0-3D9F4D1A1004}"/>
              </a:ext>
            </a:extLst>
          </p:cNvPr>
          <p:cNvSpPr txBox="1"/>
          <p:nvPr/>
        </p:nvSpPr>
        <p:spPr>
          <a:xfrm>
            <a:off x="467999" y="1371600"/>
            <a:ext cx="686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https://www.analog.com/en/analog-dialogue/articles/introduction-to-spi-interface.html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79045-1632-40CC-85BA-C3BBB32FD3AF}"/>
              </a:ext>
            </a:extLst>
          </p:cNvPr>
          <p:cNvSpPr txBox="1"/>
          <p:nvPr/>
        </p:nvSpPr>
        <p:spPr>
          <a:xfrm>
            <a:off x="467999" y="17409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https://www.netburner.com/spi-what-it-is-how-it-works/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35F4A-BDEF-4710-8DA7-BBEB5B33B436}"/>
              </a:ext>
            </a:extLst>
          </p:cNvPr>
          <p:cNvSpPr txBox="1"/>
          <p:nvPr/>
        </p:nvSpPr>
        <p:spPr>
          <a:xfrm>
            <a:off x="467999" y="2059796"/>
            <a:ext cx="9199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RA4M3 HWUM: </a:t>
            </a:r>
            <a:r>
              <a:rPr lang="en-US" sz="1400" dirty="0">
                <a:hlinkClick r:id="rId4"/>
              </a:rPr>
              <a:t>https://www.renesas.com/us/en/document/man/ra4m3-group-users-manual-hardware?r=1400806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E4842-EB4E-4CB5-A648-31BBCD4A1114}"/>
              </a:ext>
            </a:extLst>
          </p:cNvPr>
          <p:cNvSpPr txBox="1"/>
          <p:nvPr/>
        </p:nvSpPr>
        <p:spPr>
          <a:xfrm>
            <a:off x="467999" y="2429128"/>
            <a:ext cx="9086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Serial communication register shift operation: </a:t>
            </a:r>
            <a:r>
              <a:rPr lang="en-US" sz="1400" dirty="0">
                <a:hlinkClick r:id="rId5"/>
              </a:rPr>
              <a:t>https://deepbluembedded.com/spi-tutorial-with-pic-microcontrollers/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08C13-20E7-45D0-B4D0-9C80DB6DE19E}"/>
              </a:ext>
            </a:extLst>
          </p:cNvPr>
          <p:cNvSpPr txBox="1"/>
          <p:nvPr/>
        </p:nvSpPr>
        <p:spPr>
          <a:xfrm>
            <a:off x="467999" y="2798460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Parity bit: </a:t>
            </a:r>
            <a:r>
              <a:rPr lang="en-US" sz="1400" dirty="0">
                <a:hlinkClick r:id="rId6"/>
              </a:rPr>
              <a:t>https://en.wikipedia.org/wiki/Parity_bit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DE8AB-F701-4B7C-ADB1-FE232CC816F5}"/>
              </a:ext>
            </a:extLst>
          </p:cNvPr>
          <p:cNvSpPr txBox="1"/>
          <p:nvPr/>
        </p:nvSpPr>
        <p:spPr>
          <a:xfrm>
            <a:off x="467999" y="3167792"/>
            <a:ext cx="696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 concept explanation by video: </a:t>
            </a:r>
            <a:r>
              <a:rPr lang="en-US" sz="1400" dirty="0">
                <a:hlinkClick r:id="rId7"/>
              </a:rPr>
              <a:t>https://www.youtube.com/watch?v=MCi7dCBhVpQ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E153C-DA61-4DE1-8A92-6E1721C89CF0}"/>
              </a:ext>
            </a:extLst>
          </p:cNvPr>
          <p:cNvSpPr txBox="1"/>
          <p:nvPr/>
        </p:nvSpPr>
        <p:spPr>
          <a:xfrm>
            <a:off x="467999" y="3534767"/>
            <a:ext cx="5108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SPI FSP API: </a:t>
            </a:r>
            <a:r>
              <a:rPr lang="en-US" sz="1400" dirty="0">
                <a:hlinkClick r:id="rId8"/>
              </a:rPr>
              <a:t>https://renesas.github.io/fsp/group___s_p_i.html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525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working flow of SPI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634C4-839A-464B-A786-D9BEE5563E18}"/>
              </a:ext>
            </a:extLst>
          </p:cNvPr>
          <p:cNvSpPr txBox="1"/>
          <p:nvPr/>
        </p:nvSpPr>
        <p:spPr>
          <a:xfrm>
            <a:off x="467999" y="1295400"/>
            <a:ext cx="1035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register setting flow, please refer to section “SPI Operation” of HWUM</a:t>
            </a:r>
          </a:p>
        </p:txBody>
      </p:sp>
    </p:spTree>
    <p:extLst>
      <p:ext uri="{BB962C8B-B14F-4D97-AF65-F5344CB8AC3E}">
        <p14:creationId xmlns:p14="http://schemas.microsoft.com/office/powerpoint/2010/main" val="14066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basic concept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2B1C5-CA44-406F-A8EF-5D345DF852EF}"/>
              </a:ext>
            </a:extLst>
          </p:cNvPr>
          <p:cNvSpPr txBox="1"/>
          <p:nvPr/>
        </p:nvSpPr>
        <p:spPr>
          <a:xfrm>
            <a:off x="467999" y="4213118"/>
            <a:ext cx="3570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/>
            </a:lvl1pPr>
          </a:lstStyle>
          <a:p>
            <a:r>
              <a:rPr lang="en-US" dirty="0"/>
              <a:t>SCLK</a:t>
            </a:r>
            <a:r>
              <a:rPr lang="en-US" b="0" dirty="0"/>
              <a:t>	: Clock</a:t>
            </a:r>
          </a:p>
          <a:p>
            <a:r>
              <a:rPr lang="en-US" dirty="0"/>
              <a:t>CS</a:t>
            </a:r>
            <a:r>
              <a:rPr lang="en-US" b="0" dirty="0"/>
              <a:t>	: Chip select </a:t>
            </a:r>
          </a:p>
          <a:p>
            <a:r>
              <a:rPr lang="en-US" dirty="0"/>
              <a:t>MOSI</a:t>
            </a:r>
            <a:r>
              <a:rPr lang="en-US" b="0" dirty="0"/>
              <a:t>	: main out - </a:t>
            </a:r>
            <a:r>
              <a:rPr lang="en-US" b="0" dirty="0" err="1"/>
              <a:t>subnode</a:t>
            </a:r>
            <a:r>
              <a:rPr lang="en-US" b="0" dirty="0"/>
              <a:t> in </a:t>
            </a:r>
          </a:p>
          <a:p>
            <a:r>
              <a:rPr lang="en-US" dirty="0"/>
              <a:t>MISO</a:t>
            </a:r>
            <a:r>
              <a:rPr lang="en-US" b="0" dirty="0"/>
              <a:t>	: main in, </a:t>
            </a:r>
            <a:r>
              <a:rPr lang="en-US" b="0" dirty="0" err="1"/>
              <a:t>subnode</a:t>
            </a:r>
            <a:r>
              <a:rPr lang="en-US" b="0" dirty="0"/>
              <a:t> out </a:t>
            </a:r>
          </a:p>
          <a:p>
            <a:r>
              <a:rPr lang="en-US" dirty="0"/>
              <a:t>SDI</a:t>
            </a:r>
            <a:r>
              <a:rPr lang="en-US" b="0" dirty="0"/>
              <a:t>	: </a:t>
            </a:r>
            <a:r>
              <a:rPr lang="en-US" b="0" dirty="0" err="1"/>
              <a:t>subnode</a:t>
            </a:r>
            <a:r>
              <a:rPr lang="en-US" b="0" dirty="0"/>
              <a:t> data in</a:t>
            </a:r>
          </a:p>
          <a:p>
            <a:r>
              <a:rPr lang="en-US" dirty="0"/>
              <a:t>SDO</a:t>
            </a:r>
            <a:r>
              <a:rPr lang="en-US" b="0" dirty="0"/>
              <a:t>	: </a:t>
            </a:r>
            <a:r>
              <a:rPr lang="en-US" b="0" dirty="0" err="1"/>
              <a:t>subnode</a:t>
            </a:r>
            <a:r>
              <a:rPr lang="en-US" b="0" dirty="0"/>
              <a:t> data 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A3726-841E-4B2D-9929-6F0DEAC8037A}"/>
              </a:ext>
            </a:extLst>
          </p:cNvPr>
          <p:cNvSpPr txBox="1"/>
          <p:nvPr/>
        </p:nvSpPr>
        <p:spPr>
          <a:xfrm>
            <a:off x="6934200" y="1481667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is active low, pull high to disable slave from master.</a:t>
            </a:r>
          </a:p>
          <a:p>
            <a:endParaRPr lang="en-US" dirty="0"/>
          </a:p>
          <a:p>
            <a:r>
              <a:rPr lang="en-US" dirty="0"/>
              <a:t>SCLK supported from master to slave to ensure the synchronization.</a:t>
            </a:r>
          </a:p>
          <a:p>
            <a:endParaRPr lang="en-US" dirty="0"/>
          </a:p>
          <a:p>
            <a:r>
              <a:rPr lang="en-US" dirty="0"/>
              <a:t>MOSI and MISO help Master and slave can communicate simultaneously.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A3B1BC-55C0-416F-80C8-4210911B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43" y="4213118"/>
            <a:ext cx="1974057" cy="1683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5CA47-F357-4B51-BA7C-251A0A98C538}"/>
              </a:ext>
            </a:extLst>
          </p:cNvPr>
          <p:cNvSpPr txBox="1"/>
          <p:nvPr/>
        </p:nvSpPr>
        <p:spPr>
          <a:xfrm>
            <a:off x="6934200" y="421311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can control multi slave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7F1107-3C4C-4604-A191-2B841CACD5E4}"/>
              </a:ext>
            </a:extLst>
          </p:cNvPr>
          <p:cNvGrpSpPr/>
          <p:nvPr/>
        </p:nvGrpSpPr>
        <p:grpSpPr>
          <a:xfrm>
            <a:off x="467999" y="1447800"/>
            <a:ext cx="6085201" cy="2508754"/>
            <a:chOff x="467999" y="1447800"/>
            <a:chExt cx="6085201" cy="25087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CE6AC6-CD03-4559-AD24-F6021013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99" y="1447800"/>
              <a:ext cx="6085201" cy="25087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38B83A-0F30-4BFF-8E01-E1588381E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27" t="1" r="46331" b="9693"/>
            <a:stretch/>
          </p:blipFill>
          <p:spPr>
            <a:xfrm>
              <a:off x="2890201" y="2209800"/>
              <a:ext cx="1148399" cy="152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8C7812-9670-4D73-A44D-349F4A099D8F}"/>
                </a:ext>
              </a:extLst>
            </p:cNvPr>
            <p:cNvSpPr txBox="1"/>
            <p:nvPr/>
          </p:nvSpPr>
          <p:spPr>
            <a:xfrm>
              <a:off x="2926945" y="3169260"/>
              <a:ext cx="1167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1 1 1 0 0 0 0 1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9E49DD-CB85-42B5-BF2F-D9EE53B7855A}"/>
                </a:ext>
              </a:extLst>
            </p:cNvPr>
            <p:cNvSpPr txBox="1"/>
            <p:nvPr/>
          </p:nvSpPr>
          <p:spPr>
            <a:xfrm>
              <a:off x="2926945" y="2618764"/>
              <a:ext cx="11673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1 1 0 0 1 1 0 1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BFB2A5-256F-4A32-BD55-6A83594B3892}"/>
                </a:ext>
              </a:extLst>
            </p:cNvPr>
            <p:cNvSpPr txBox="1"/>
            <p:nvPr/>
          </p:nvSpPr>
          <p:spPr>
            <a:xfrm>
              <a:off x="2922972" y="1622170"/>
              <a:ext cx="1050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HIGH / 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290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7DAB4-86F8-427A-8977-D9B6EF79DFC8}"/>
              </a:ext>
            </a:extLst>
          </p:cNvPr>
          <p:cNvSpPr txBox="1"/>
          <p:nvPr/>
        </p:nvSpPr>
        <p:spPr>
          <a:xfrm>
            <a:off x="467999" y="1295400"/>
            <a:ext cx="74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T.B.D</a:t>
            </a:r>
          </a:p>
        </p:txBody>
      </p:sp>
    </p:spTree>
    <p:extLst>
      <p:ext uri="{BB962C8B-B14F-4D97-AF65-F5344CB8AC3E}">
        <p14:creationId xmlns:p14="http://schemas.microsoft.com/office/powerpoint/2010/main" val="966910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Overrun error (1/4)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E038-BBC8-44AF-AD22-954B2FF19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/>
          <a:stretch/>
        </p:blipFill>
        <p:spPr>
          <a:xfrm>
            <a:off x="467999" y="1219200"/>
            <a:ext cx="10006012" cy="2762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F3711-D628-4A74-A8C1-82C333C569AD}"/>
              </a:ext>
            </a:extLst>
          </p:cNvPr>
          <p:cNvSpPr txBox="1"/>
          <p:nvPr/>
        </p:nvSpPr>
        <p:spPr>
          <a:xfrm>
            <a:off x="479426" y="4301067"/>
            <a:ext cx="7533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Overrun occur when receive buffer (SPRX of SPDR/SPDR_HA) is full and terminate transmission with below flag:</a:t>
            </a:r>
          </a:p>
          <a:p>
            <a:endParaRPr lang="en-US" dirty="0"/>
          </a:p>
          <a:p>
            <a:r>
              <a:rPr lang="en-US" dirty="0"/>
              <a:t>   + SPSR.SPRF = 0</a:t>
            </a:r>
          </a:p>
          <a:p>
            <a:endParaRPr lang="en-US" dirty="0"/>
          </a:p>
          <a:p>
            <a:r>
              <a:rPr lang="en-US" dirty="0"/>
              <a:t>   + SPSR.OVRF =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6D225-852F-4517-A9B6-A21C0B61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565" y="4267200"/>
            <a:ext cx="3867009" cy="183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25AFF5-250B-44D2-9796-D6D31502ACA0}"/>
              </a:ext>
            </a:extLst>
          </p:cNvPr>
          <p:cNvSpPr txBox="1"/>
          <p:nvPr/>
        </p:nvSpPr>
        <p:spPr>
          <a:xfrm>
            <a:off x="8229600" y="6087836"/>
            <a:ext cx="2593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Relation between SPRX, SPTX and SPDR</a:t>
            </a:r>
          </a:p>
        </p:txBody>
      </p:sp>
    </p:spTree>
    <p:extLst>
      <p:ext uri="{BB962C8B-B14F-4D97-AF65-F5344CB8AC3E}">
        <p14:creationId xmlns:p14="http://schemas.microsoft.com/office/powerpoint/2010/main" val="1316879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Overrun error (2/4)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E038-BBC8-44AF-AD22-954B2FF19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/>
          <a:stretch/>
        </p:blipFill>
        <p:spPr>
          <a:xfrm>
            <a:off x="467999" y="2190750"/>
            <a:ext cx="10006012" cy="27622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9E5042-7714-4E03-A405-26ED293927BC}"/>
              </a:ext>
            </a:extLst>
          </p:cNvPr>
          <p:cNvCxnSpPr>
            <a:cxnSpLocks/>
          </p:cNvCxnSpPr>
          <p:nvPr/>
        </p:nvCxnSpPr>
        <p:spPr>
          <a:xfrm>
            <a:off x="4343400" y="1981200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22A3AC-C57E-49B3-8A22-1E12AA8C0B13}"/>
              </a:ext>
            </a:extLst>
          </p:cNvPr>
          <p:cNvSpPr txBox="1"/>
          <p:nvPr/>
        </p:nvSpPr>
        <p:spPr>
          <a:xfrm>
            <a:off x="3124200" y="1704201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Detect SPRX full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3EE68-5E7A-4AD0-85F8-C3EC4BD53E1A}"/>
              </a:ext>
            </a:extLst>
          </p:cNvPr>
          <p:cNvSpPr/>
          <p:nvPr/>
        </p:nvSpPr>
        <p:spPr>
          <a:xfrm>
            <a:off x="5334000" y="4495800"/>
            <a:ext cx="228600" cy="5334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4D46F6-067C-43B6-B281-E4845C8283A1}"/>
              </a:ext>
            </a:extLst>
          </p:cNvPr>
          <p:cNvCxnSpPr/>
          <p:nvPr/>
        </p:nvCxnSpPr>
        <p:spPr>
          <a:xfrm flipV="1">
            <a:off x="4114800" y="5029200"/>
            <a:ext cx="1219200" cy="533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FE3575-D30C-4B5B-9907-29130AD8A4E3}"/>
              </a:ext>
            </a:extLst>
          </p:cNvPr>
          <p:cNvSpPr txBox="1"/>
          <p:nvPr/>
        </p:nvSpPr>
        <p:spPr>
          <a:xfrm>
            <a:off x="2276968" y="5519350"/>
            <a:ext cx="413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SPSR.OVRF was raised to HIGH to notify about the event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11ED9-6378-4A89-862C-7D36E2CBE310}"/>
              </a:ext>
            </a:extLst>
          </p:cNvPr>
          <p:cNvSpPr txBox="1"/>
          <p:nvPr/>
        </p:nvSpPr>
        <p:spPr>
          <a:xfrm>
            <a:off x="5715000" y="1637898"/>
            <a:ext cx="540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SPI will stop copy data from shift register to receive buffer (SPRX)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77FD45-4796-4FBE-A17B-847987238160}"/>
              </a:ext>
            </a:extLst>
          </p:cNvPr>
          <p:cNvSpPr txBox="1"/>
          <p:nvPr/>
        </p:nvSpPr>
        <p:spPr>
          <a:xfrm>
            <a:off x="467999" y="121906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Normal behavior when receive buffer is full</a:t>
            </a:r>
          </a:p>
        </p:txBody>
      </p:sp>
    </p:spTree>
    <p:extLst>
      <p:ext uri="{BB962C8B-B14F-4D97-AF65-F5344CB8AC3E}">
        <p14:creationId xmlns:p14="http://schemas.microsoft.com/office/powerpoint/2010/main" val="4271186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Overrun error (3/4)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E038-BBC8-44AF-AD22-954B2FF19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/>
          <a:stretch/>
        </p:blipFill>
        <p:spPr>
          <a:xfrm>
            <a:off x="467999" y="2190750"/>
            <a:ext cx="10006012" cy="27622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9E5042-7714-4E03-A405-26ED293927BC}"/>
              </a:ext>
            </a:extLst>
          </p:cNvPr>
          <p:cNvCxnSpPr>
            <a:cxnSpLocks/>
          </p:cNvCxnSpPr>
          <p:nvPr/>
        </p:nvCxnSpPr>
        <p:spPr>
          <a:xfrm>
            <a:off x="4343400" y="1981200"/>
            <a:ext cx="1828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22A3AC-C57E-49B3-8A22-1E12AA8C0B13}"/>
              </a:ext>
            </a:extLst>
          </p:cNvPr>
          <p:cNvSpPr txBox="1"/>
          <p:nvPr/>
        </p:nvSpPr>
        <p:spPr>
          <a:xfrm>
            <a:off x="2133600" y="1717416"/>
            <a:ext cx="2986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SPDR_HA start to read out data in SPRX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E3575-D30C-4B5B-9907-29130AD8A4E3}"/>
              </a:ext>
            </a:extLst>
          </p:cNvPr>
          <p:cNvSpPr txBox="1"/>
          <p:nvPr/>
        </p:nvSpPr>
        <p:spPr>
          <a:xfrm>
            <a:off x="838200" y="5149335"/>
            <a:ext cx="404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When SPDR_HA read all data, SPSR.SPRF change state to notify all data was read and buffer is empty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11ED9-6378-4A89-862C-7D36E2CBE310}"/>
              </a:ext>
            </a:extLst>
          </p:cNvPr>
          <p:cNvSpPr txBox="1"/>
          <p:nvPr/>
        </p:nvSpPr>
        <p:spPr>
          <a:xfrm>
            <a:off x="6248400" y="1580125"/>
            <a:ext cx="340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Receive buffer full interrupt will be raised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F9950-AA5A-423F-8195-B901AF20A67C}"/>
              </a:ext>
            </a:extLst>
          </p:cNvPr>
          <p:cNvCxnSpPr>
            <a:cxnSpLocks/>
          </p:cNvCxnSpPr>
          <p:nvPr/>
        </p:nvCxnSpPr>
        <p:spPr>
          <a:xfrm flipV="1">
            <a:off x="3962400" y="4267200"/>
            <a:ext cx="2514600" cy="8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F8AB21-4447-4703-BB3E-08C37E2160F2}"/>
              </a:ext>
            </a:extLst>
          </p:cNvPr>
          <p:cNvCxnSpPr>
            <a:cxnSpLocks/>
          </p:cNvCxnSpPr>
          <p:nvPr/>
        </p:nvCxnSpPr>
        <p:spPr>
          <a:xfrm flipH="1" flipV="1">
            <a:off x="6507005" y="3733800"/>
            <a:ext cx="960595" cy="164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18430B-E214-4359-B4F2-3A0B853E111C}"/>
              </a:ext>
            </a:extLst>
          </p:cNvPr>
          <p:cNvSpPr txBox="1"/>
          <p:nvPr/>
        </p:nvSpPr>
        <p:spPr>
          <a:xfrm>
            <a:off x="6447738" y="5327392"/>
            <a:ext cx="404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Data in SPRX also emptied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BC2658-BAB0-4AAF-B37C-BF676B09182C}"/>
              </a:ext>
            </a:extLst>
          </p:cNvPr>
          <p:cNvSpPr txBox="1"/>
          <p:nvPr/>
        </p:nvSpPr>
        <p:spPr>
          <a:xfrm>
            <a:off x="467999" y="5744434"/>
            <a:ext cx="513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Note 1:</a:t>
            </a:r>
            <a:r>
              <a:rPr lang="en-US" sz="1000" dirty="0"/>
              <a:t> SPDR/SPDR_HA/SPDR_BY act as an intermediate buffer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7DE742-1096-4C71-8B92-7E1C36D1005B}"/>
              </a:ext>
            </a:extLst>
          </p:cNvPr>
          <p:cNvSpPr txBox="1"/>
          <p:nvPr/>
        </p:nvSpPr>
        <p:spPr>
          <a:xfrm>
            <a:off x="467999" y="121906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Normal behavior when receive buffer is full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68DB21-8A7F-468C-9E59-E915D40F644D}"/>
              </a:ext>
            </a:extLst>
          </p:cNvPr>
          <p:cNvSpPr txBox="1"/>
          <p:nvPr/>
        </p:nvSpPr>
        <p:spPr>
          <a:xfrm>
            <a:off x="6400800" y="5744434"/>
            <a:ext cx="5135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Note 2:</a:t>
            </a:r>
            <a:r>
              <a:rPr lang="en-US" sz="1000" dirty="0"/>
              <a:t> Incase of receive buffer full, transmission will be terminated with below bit</a:t>
            </a:r>
          </a:p>
          <a:p>
            <a:r>
              <a:rPr lang="en-US" sz="1000" dirty="0"/>
              <a:t>   + SPSR.SPRF = 1</a:t>
            </a:r>
          </a:p>
          <a:p>
            <a:r>
              <a:rPr lang="en-US" sz="1000" dirty="0"/>
              <a:t>   + SPSR.OVRF = 1</a:t>
            </a:r>
          </a:p>
        </p:txBody>
      </p:sp>
    </p:spTree>
    <p:extLst>
      <p:ext uri="{BB962C8B-B14F-4D97-AF65-F5344CB8AC3E}">
        <p14:creationId xmlns:p14="http://schemas.microsoft.com/office/powerpoint/2010/main" val="1901372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Overrun error (4/4)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E038-BBC8-44AF-AD22-954B2FF19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"/>
          <a:stretch/>
        </p:blipFill>
        <p:spPr>
          <a:xfrm>
            <a:off x="467999" y="2190750"/>
            <a:ext cx="10006012" cy="27622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9E5042-7714-4E03-A405-26ED293927BC}"/>
              </a:ext>
            </a:extLst>
          </p:cNvPr>
          <p:cNvCxnSpPr>
            <a:cxnSpLocks/>
          </p:cNvCxnSpPr>
          <p:nvPr/>
        </p:nvCxnSpPr>
        <p:spPr>
          <a:xfrm>
            <a:off x="4786275" y="2084237"/>
            <a:ext cx="3276600" cy="230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22A3AC-C57E-49B3-8A22-1E12AA8C0B13}"/>
              </a:ext>
            </a:extLst>
          </p:cNvPr>
          <p:cNvSpPr txBox="1"/>
          <p:nvPr/>
        </p:nvSpPr>
        <p:spPr>
          <a:xfrm>
            <a:off x="2375139" y="1807238"/>
            <a:ext cx="2770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The SPRX buffer still have not full yet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E3575-D30C-4B5B-9907-29130AD8A4E3}"/>
              </a:ext>
            </a:extLst>
          </p:cNvPr>
          <p:cNvSpPr txBox="1"/>
          <p:nvPr/>
        </p:nvSpPr>
        <p:spPr>
          <a:xfrm>
            <a:off x="7664942" y="5211633"/>
            <a:ext cx="404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Overrun flag detected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F9950-AA5A-423F-8195-B901AF20A67C}"/>
              </a:ext>
            </a:extLst>
          </p:cNvPr>
          <p:cNvCxnSpPr>
            <a:cxnSpLocks/>
          </p:cNvCxnSpPr>
          <p:nvPr/>
        </p:nvCxnSpPr>
        <p:spPr>
          <a:xfrm flipH="1" flipV="1">
            <a:off x="8077200" y="4694366"/>
            <a:ext cx="304799" cy="51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7DE742-1096-4C71-8B92-7E1C36D1005B}"/>
              </a:ext>
            </a:extLst>
          </p:cNvPr>
          <p:cNvSpPr txBox="1"/>
          <p:nvPr/>
        </p:nvSpPr>
        <p:spPr>
          <a:xfrm>
            <a:off x="467999" y="121906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Abnormal behavior when receive buffer is full (Overrun error)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6B13F-0A5C-4423-A874-FAB3433AC37E}"/>
              </a:ext>
            </a:extLst>
          </p:cNvPr>
          <p:cNvSpPr txBox="1"/>
          <p:nvPr/>
        </p:nvSpPr>
        <p:spPr>
          <a:xfrm>
            <a:off x="6324600" y="1775251"/>
            <a:ext cx="429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SPI will not perform copying data from shift register to SPRX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210842-4704-4553-A322-A1EAD5F9D8A0}"/>
              </a:ext>
            </a:extLst>
          </p:cNvPr>
          <p:cNvSpPr txBox="1"/>
          <p:nvPr/>
        </p:nvSpPr>
        <p:spPr>
          <a:xfrm>
            <a:off x="467999" y="5211632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SPI Error interrupt will be raised </a:t>
            </a:r>
          </a:p>
        </p:txBody>
      </p:sp>
    </p:spTree>
    <p:extLst>
      <p:ext uri="{BB962C8B-B14F-4D97-AF65-F5344CB8AC3E}">
        <p14:creationId xmlns:p14="http://schemas.microsoft.com/office/powerpoint/2010/main" val="227687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parity 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CCB65-C815-4573-8529-660AD2849C3B}"/>
              </a:ext>
            </a:extLst>
          </p:cNvPr>
          <p:cNvSpPr txBox="1"/>
          <p:nvPr/>
        </p:nvSpPr>
        <p:spPr>
          <a:xfrm>
            <a:off x="467999" y="1295400"/>
            <a:ext cx="1124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will check the parity bit in the bit stream and judge the transmitted data correct or not. In case the data is incorrect, SPSR.PERF will be raised to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C2837-484E-448D-8AD2-8FC1108FC3A9}"/>
              </a:ext>
            </a:extLst>
          </p:cNvPr>
          <p:cNvSpPr txBox="1"/>
          <p:nvPr/>
        </p:nvSpPr>
        <p:spPr>
          <a:xfrm>
            <a:off x="467999" y="2057400"/>
            <a:ext cx="115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overrun error state, parity check was not performed due to SPI did not copy data from shift register to SPRX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56AD7-726C-482C-AEA1-3D07E8F378EB}"/>
              </a:ext>
            </a:extLst>
          </p:cNvPr>
          <p:cNvSpPr txBox="1"/>
          <p:nvPr/>
        </p:nvSpPr>
        <p:spPr>
          <a:xfrm>
            <a:off x="467999" y="2667000"/>
            <a:ext cx="616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parity type (even/odd) can be sat by SPCR2.SPOE 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88480-710A-4FE5-8C2B-BB7B5FF57706}"/>
              </a:ext>
            </a:extLst>
          </p:cNvPr>
          <p:cNvSpPr txBox="1"/>
          <p:nvPr/>
        </p:nvSpPr>
        <p:spPr>
          <a:xfrm>
            <a:off x="467998" y="3276600"/>
            <a:ext cx="1096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Note:</a:t>
            </a:r>
            <a:r>
              <a:rPr lang="en-US" sz="1400" dirty="0"/>
              <a:t> Please refer </a:t>
            </a:r>
            <a:r>
              <a:rPr lang="en-US" sz="1400" dirty="0" err="1">
                <a:highlight>
                  <a:srgbClr val="FFFF00"/>
                </a:highlight>
                <a:hlinkClick r:id="rId2" action="ppaction://hlinksldjump"/>
              </a:rPr>
              <a:t>Spi</a:t>
            </a:r>
            <a:r>
              <a:rPr lang="en-US" sz="1400" dirty="0">
                <a:highlight>
                  <a:srgbClr val="FFFF00"/>
                </a:highlight>
                <a:hlinkClick r:id="rId2" action="ppaction://hlinksldjump"/>
              </a:rPr>
              <a:t> on </a:t>
            </a:r>
            <a:r>
              <a:rPr lang="en-US" sz="1400" dirty="0" err="1">
                <a:highlight>
                  <a:srgbClr val="FFFF00"/>
                </a:highlight>
                <a:hlinkClick r:id="rId2" action="ppaction://hlinksldjump"/>
              </a:rPr>
              <a:t>renesas</a:t>
            </a:r>
            <a:r>
              <a:rPr lang="en-US" sz="1400" dirty="0">
                <a:highlight>
                  <a:srgbClr val="FFFF00"/>
                </a:highlight>
                <a:hlinkClick r:id="rId2" action="ppaction://hlinksldjump"/>
              </a:rPr>
              <a:t> advance chip (RA family) data formats – Pa...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/>
              <a:t>to understand the parity type</a:t>
            </a:r>
          </a:p>
        </p:txBody>
      </p:sp>
    </p:spTree>
    <p:extLst>
      <p:ext uri="{BB962C8B-B14F-4D97-AF65-F5344CB8AC3E}">
        <p14:creationId xmlns:p14="http://schemas.microsoft.com/office/powerpoint/2010/main" val="1419802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</a:t>
            </a:r>
            <a:r>
              <a:rPr lang="en-US" sz="2000" dirty="0"/>
              <a:t>Mode fault (1/2)</a:t>
            </a:r>
            <a:endParaRPr lang="en-US" sz="2000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9F895-4FF4-417A-A39D-8F1DBC91625B}"/>
              </a:ext>
            </a:extLst>
          </p:cNvPr>
          <p:cNvSpPr txBox="1"/>
          <p:nvPr/>
        </p:nvSpPr>
        <p:spPr>
          <a:xfrm>
            <a:off x="467999" y="12954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in Slave mode: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15F5-0D88-466B-8897-631BA31EBE7C}"/>
              </a:ext>
            </a:extLst>
          </p:cNvPr>
          <p:cNvSpPr txBox="1"/>
          <p:nvPr/>
        </p:nvSpPr>
        <p:spPr>
          <a:xfrm>
            <a:off x="464857" y="5181600"/>
            <a:ext cx="7542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Error conditions:</a:t>
            </a:r>
          </a:p>
          <a:p>
            <a:r>
              <a:rPr lang="en-US" sz="1400" dirty="0"/>
              <a:t>	+ SPCR.MSTR bit is 0 (Slave mode)</a:t>
            </a:r>
          </a:p>
          <a:p>
            <a:r>
              <a:rPr lang="en-US" sz="1400" dirty="0"/>
              <a:t>	+ SPCR.MODFEN bit is 1 (Mode fault error detection is enabled)</a:t>
            </a:r>
          </a:p>
          <a:p>
            <a:r>
              <a:rPr lang="en-US" sz="1400" dirty="0"/>
              <a:t>	+ SPCR.SPMS bit is 0 (SPI operation mode)</a:t>
            </a:r>
          </a:p>
          <a:p>
            <a:r>
              <a:rPr lang="en-US" sz="1400" dirty="0"/>
              <a:t>	+ </a:t>
            </a:r>
            <a:r>
              <a:rPr lang="en-US" sz="1400" dirty="0" err="1"/>
              <a:t>SSLni</a:t>
            </a:r>
            <a:r>
              <a:rPr lang="en-US" sz="1400" dirty="0"/>
              <a:t> (Slave select pin) was negated (disable) while the data is in transmission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BBA60-D082-4B83-9356-68870466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2" y="1990330"/>
            <a:ext cx="4868037" cy="2810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2BD92-8C2C-491C-A256-4015E9C438DC}"/>
              </a:ext>
            </a:extLst>
          </p:cNvPr>
          <p:cNvSpPr txBox="1"/>
          <p:nvPr/>
        </p:nvSpPr>
        <p:spPr>
          <a:xfrm>
            <a:off x="2113227" y="4782978"/>
            <a:ext cx="1572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Transferring 8 bit of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33F3F-3EF5-470E-A1C1-030787E92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072" y="1990330"/>
            <a:ext cx="4868037" cy="281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7EBF7-CD31-4441-94E6-B0AFEFEC7060}"/>
              </a:ext>
            </a:extLst>
          </p:cNvPr>
          <p:cNvSpPr txBox="1"/>
          <p:nvPr/>
        </p:nvSpPr>
        <p:spPr>
          <a:xfrm>
            <a:off x="6981264" y="4782978"/>
            <a:ext cx="3084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nCS</a:t>
            </a:r>
            <a:r>
              <a:rPr lang="en-US" sz="1000" i="1" dirty="0"/>
              <a:t> (</a:t>
            </a:r>
            <a:r>
              <a:rPr lang="en-US" sz="1000" i="1" dirty="0" err="1"/>
              <a:t>SSLni</a:t>
            </a:r>
            <a:r>
              <a:rPr lang="en-US" sz="1000" i="1" dirty="0"/>
              <a:t>) was disable while data being </a:t>
            </a:r>
            <a:r>
              <a:rPr lang="en-US" sz="1000" i="1" dirty="0" err="1"/>
              <a:t>tramitted</a:t>
            </a:r>
            <a:endParaRPr lang="en-US" sz="100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6DDFED-29F2-43D5-AA0C-756F2B9DC133}"/>
              </a:ext>
            </a:extLst>
          </p:cNvPr>
          <p:cNvCxnSpPr/>
          <p:nvPr/>
        </p:nvCxnSpPr>
        <p:spPr>
          <a:xfrm>
            <a:off x="7696200" y="1600200"/>
            <a:ext cx="685800" cy="76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1FB0B6-70B0-4FB4-B11A-7ED02DB5688E}"/>
              </a:ext>
            </a:extLst>
          </p:cNvPr>
          <p:cNvSpPr txBox="1"/>
          <p:nvPr/>
        </p:nvSpPr>
        <p:spPr>
          <a:xfrm>
            <a:off x="7010400" y="1295400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Invalid state changing caused Mode fault error</a:t>
            </a:r>
          </a:p>
        </p:txBody>
      </p:sp>
    </p:spTree>
    <p:extLst>
      <p:ext uri="{BB962C8B-B14F-4D97-AF65-F5344CB8AC3E}">
        <p14:creationId xmlns:p14="http://schemas.microsoft.com/office/powerpoint/2010/main" val="3663137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</a:t>
            </a:r>
            <a:r>
              <a:rPr lang="en-US" sz="2000" dirty="0"/>
              <a:t>Mode fault (1/2)</a:t>
            </a:r>
            <a:endParaRPr lang="en-US" sz="2000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9F895-4FF4-417A-A39D-8F1DBC91625B}"/>
              </a:ext>
            </a:extLst>
          </p:cNvPr>
          <p:cNvSpPr txBox="1"/>
          <p:nvPr/>
        </p:nvSpPr>
        <p:spPr>
          <a:xfrm>
            <a:off x="467999" y="129540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in Multi master mode: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15F5-0D88-466B-8897-631BA31EBE7C}"/>
              </a:ext>
            </a:extLst>
          </p:cNvPr>
          <p:cNvSpPr txBox="1"/>
          <p:nvPr/>
        </p:nvSpPr>
        <p:spPr>
          <a:xfrm>
            <a:off x="467999" y="5181600"/>
            <a:ext cx="7542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Error conditions:</a:t>
            </a:r>
          </a:p>
          <a:p>
            <a:r>
              <a:rPr lang="en-US" sz="1400" dirty="0"/>
              <a:t>	+ SPCR.MSTR bit is 1 or 0 (Master/Slave mode)</a:t>
            </a:r>
          </a:p>
          <a:p>
            <a:r>
              <a:rPr lang="en-US" sz="1400" dirty="0"/>
              <a:t>	+ SPCR.MODFEN bit is 1 (Mode fault error detection is enabled)</a:t>
            </a:r>
          </a:p>
          <a:p>
            <a:r>
              <a:rPr lang="en-US" sz="1400" dirty="0"/>
              <a:t>	+ SPCR.SPMS bit is 0 (SPI operation mode)</a:t>
            </a:r>
          </a:p>
          <a:p>
            <a:r>
              <a:rPr lang="en-US" sz="1400" dirty="0"/>
              <a:t>	+ </a:t>
            </a:r>
            <a:r>
              <a:rPr lang="en-US" sz="1400" dirty="0" err="1"/>
              <a:t>SSLni</a:t>
            </a:r>
            <a:r>
              <a:rPr lang="en-US" sz="1400" dirty="0"/>
              <a:t> (Slave select pin) was negated (disable) while the data is in transmission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B1ACCF-66E6-48E3-8469-7E649C61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30" y="1664732"/>
            <a:ext cx="3157538" cy="32438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9E1CA2-C58D-45F8-9C6D-FA2227992386}"/>
              </a:ext>
            </a:extLst>
          </p:cNvPr>
          <p:cNvSpPr txBox="1"/>
          <p:nvPr/>
        </p:nvSpPr>
        <p:spPr>
          <a:xfrm>
            <a:off x="5275401" y="1668660"/>
            <a:ext cx="5405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multi master mode, mode fault help to stop the driving of output signal and SPI function</a:t>
            </a:r>
          </a:p>
          <a:p>
            <a:endParaRPr lang="en-US" dirty="0"/>
          </a:p>
          <a:p>
            <a:r>
              <a:rPr lang="en-US" dirty="0"/>
              <a:t>As the result, the master was able to be release and switch to other master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ED925-B4D3-4BA1-B26D-AAC4B3A97E68}"/>
              </a:ext>
            </a:extLst>
          </p:cNvPr>
          <p:cNvSpPr txBox="1"/>
          <p:nvPr/>
        </p:nvSpPr>
        <p:spPr>
          <a:xfrm>
            <a:off x="1543000" y="4872455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Multi-Master mode with MCU is Master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98879-B364-4277-AA9C-E0B20CDB6622}"/>
              </a:ext>
            </a:extLst>
          </p:cNvPr>
          <p:cNvSpPr txBox="1"/>
          <p:nvPr/>
        </p:nvSpPr>
        <p:spPr>
          <a:xfrm>
            <a:off x="5275401" y="3208912"/>
            <a:ext cx="4023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u="sng" dirty="0"/>
              <a:t>Note 1:</a:t>
            </a:r>
          </a:p>
          <a:p>
            <a:r>
              <a:rPr lang="en-US" sz="1000" dirty="0"/>
              <a:t>   + When MCU is Master, SSLn0 is input LOW, mode fault detected</a:t>
            </a:r>
          </a:p>
          <a:p>
            <a:r>
              <a:rPr lang="en-US" sz="1000" dirty="0"/>
              <a:t>   + When SPI is Master, SSLn0 is active level, mode fault detected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1209-6399-46C2-AE74-940328A6A1F9}"/>
              </a:ext>
            </a:extLst>
          </p:cNvPr>
          <p:cNvSpPr txBox="1"/>
          <p:nvPr/>
        </p:nvSpPr>
        <p:spPr>
          <a:xfrm>
            <a:off x="5275401" y="3825834"/>
            <a:ext cx="5135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Note 2:</a:t>
            </a:r>
            <a:r>
              <a:rPr lang="en-US" sz="1000" dirty="0"/>
              <a:t> Mode fault status can be checked via below bit</a:t>
            </a:r>
          </a:p>
          <a:p>
            <a:r>
              <a:rPr lang="en-US" sz="1000" dirty="0"/>
              <a:t>   + SPSR. MODF  = 1</a:t>
            </a:r>
          </a:p>
          <a:p>
            <a:r>
              <a:rPr lang="en-US" sz="1000" dirty="0"/>
              <a:t>   + SPSR.UDRF =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BFC30-F476-42DD-81F6-1F411C95C59D}"/>
              </a:ext>
            </a:extLst>
          </p:cNvPr>
          <p:cNvSpPr txBox="1"/>
          <p:nvPr/>
        </p:nvSpPr>
        <p:spPr>
          <a:xfrm>
            <a:off x="5275400" y="4442756"/>
            <a:ext cx="513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Note 2:</a:t>
            </a:r>
            <a:r>
              <a:rPr lang="en-US" sz="1000" dirty="0"/>
              <a:t> Mode fault detection only available on Slave mode and Multi-Master mode of SPI Operation</a:t>
            </a:r>
          </a:p>
        </p:txBody>
      </p:sp>
    </p:spTree>
    <p:extLst>
      <p:ext uri="{BB962C8B-B14F-4D97-AF65-F5344CB8AC3E}">
        <p14:creationId xmlns:p14="http://schemas.microsoft.com/office/powerpoint/2010/main" val="2336981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error types of SPI module – underrun 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8331C-AA43-4FC5-8164-6AE76D2456E6}"/>
              </a:ext>
            </a:extLst>
          </p:cNvPr>
          <p:cNvSpPr txBox="1"/>
          <p:nvPr/>
        </p:nvSpPr>
        <p:spPr>
          <a:xfrm>
            <a:off x="467999" y="1371600"/>
            <a:ext cx="1027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SPI operating in slave mode/Extended Communication Mode, if the transmission start (SPCR.SPE = 1) before output was data copied to SPTX.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770C-AF69-4883-89AC-A6473A3E413A}"/>
              </a:ext>
            </a:extLst>
          </p:cNvPr>
          <p:cNvSpPr txBox="1"/>
          <p:nvPr/>
        </p:nvSpPr>
        <p:spPr>
          <a:xfrm>
            <a:off x="838200" y="256333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SPSR.MODF = 1 and SPSR.UDRF =1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3F0F4-D02B-44C8-86F1-1807582EC9D1}"/>
              </a:ext>
            </a:extLst>
          </p:cNvPr>
          <p:cNvSpPr txBox="1"/>
          <p:nvPr/>
        </p:nvSpPr>
        <p:spPr>
          <a:xfrm>
            <a:off x="838200" y="2093267"/>
            <a:ext cx="822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The underrun error was detected, and corresponding interrupt will be raised</a:t>
            </a:r>
          </a:p>
        </p:txBody>
      </p:sp>
    </p:spTree>
    <p:extLst>
      <p:ext uri="{BB962C8B-B14F-4D97-AF65-F5344CB8AC3E}">
        <p14:creationId xmlns:p14="http://schemas.microsoft.com/office/powerpoint/2010/main" val="86796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byte swap - Transmission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3A6F2-4C7B-4EE5-9706-53126C46E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743" y="1219200"/>
            <a:ext cx="916651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Initialize state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16610E-2623-40C1-92D2-DF65EB35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9" y="1447800"/>
            <a:ext cx="6085201" cy="25087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626636-2D15-4CB0-A536-F6583794DB18}"/>
              </a:ext>
            </a:extLst>
          </p:cNvPr>
          <p:cNvSpPr txBox="1"/>
          <p:nvPr/>
        </p:nvSpPr>
        <p:spPr>
          <a:xfrm>
            <a:off x="3179706" y="160523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233FB-DE93-44F1-80A2-62CE02C438E4}"/>
              </a:ext>
            </a:extLst>
          </p:cNvPr>
          <p:cNvSpPr txBox="1"/>
          <p:nvPr/>
        </p:nvSpPr>
        <p:spPr>
          <a:xfrm>
            <a:off x="467998" y="4191000"/>
            <a:ext cx="112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initialize state the CS will be HIGH, user need to change the CS state of Master to LOW for activating the Slave </a:t>
            </a:r>
          </a:p>
        </p:txBody>
      </p:sp>
    </p:spTree>
    <p:extLst>
      <p:ext uri="{BB962C8B-B14F-4D97-AF65-F5344CB8AC3E}">
        <p14:creationId xmlns:p14="http://schemas.microsoft.com/office/powerpoint/2010/main" val="3298117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vi-VN" cap="all" dirty="0"/>
              <a:t>appendix</a:t>
            </a:r>
            <a:br>
              <a:rPr lang="en-US" cap="all" dirty="0"/>
            </a:br>
            <a:r>
              <a:rPr lang="en-US" sz="2000" cap="all" dirty="0"/>
              <a:t>byte swap - Reception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3A6F2-4C7B-4EE5-9706-53126C46E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1139" y="1231107"/>
            <a:ext cx="9189721" cy="50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51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D737A5-6BDA-4496-BFA2-48EC8B9E9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1412776"/>
            <a:ext cx="5280000" cy="300339"/>
          </a:xfrm>
        </p:spPr>
        <p:txBody>
          <a:bodyPr/>
          <a:lstStyle/>
          <a:p>
            <a:r>
              <a:rPr lang="en-US" altLang="ja-JP" dirty="0"/>
              <a:t>Renesas.com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285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SETUP state (1/4)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45301B-B487-4383-A7B5-038384FC81C7}"/>
              </a:ext>
            </a:extLst>
          </p:cNvPr>
          <p:cNvGrpSpPr/>
          <p:nvPr/>
        </p:nvGrpSpPr>
        <p:grpSpPr>
          <a:xfrm>
            <a:off x="467999" y="1447800"/>
            <a:ext cx="6085201" cy="2508754"/>
            <a:chOff x="467999" y="1447800"/>
            <a:chExt cx="6085201" cy="25087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4C7A3C-DED8-4180-9254-C6896FB84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999" y="1447800"/>
              <a:ext cx="6085201" cy="250875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5CC47E7-00D6-4442-84E4-1D1001D78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7" t="1" r="46331" b="9693"/>
            <a:stretch/>
          </p:blipFill>
          <p:spPr>
            <a:xfrm>
              <a:off x="2890201" y="2209800"/>
              <a:ext cx="1148399" cy="152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D860A-8A76-4EF9-A2E5-057BA8C2FCC0}"/>
                </a:ext>
              </a:extLst>
            </p:cNvPr>
            <p:cNvSpPr txBox="1"/>
            <p:nvPr/>
          </p:nvSpPr>
          <p:spPr>
            <a:xfrm>
              <a:off x="3191729" y="1596770"/>
              <a:ext cx="545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D83DF7-CD52-4072-8B9A-1654E172E277}"/>
              </a:ext>
            </a:extLst>
          </p:cNvPr>
          <p:cNvSpPr txBox="1"/>
          <p:nvPr/>
        </p:nvSpPr>
        <p:spPr>
          <a:xfrm>
            <a:off x="467999" y="4174333"/>
            <a:ext cx="1166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enabled the Slave, a clock must be provided to Slave in order for Master and Slave working synchronously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F6A5A-7ACC-40DE-BB34-6502BC0338F7}"/>
              </a:ext>
            </a:extLst>
          </p:cNvPr>
          <p:cNvSpPr txBox="1"/>
          <p:nvPr/>
        </p:nvSpPr>
        <p:spPr>
          <a:xfrm>
            <a:off x="467999" y="4810700"/>
            <a:ext cx="1064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and </a:t>
            </a:r>
            <a:r>
              <a:rPr lang="en-US" b="1" dirty="0"/>
              <a:t>CPHA</a:t>
            </a:r>
            <a:r>
              <a:rPr lang="en-US" dirty="0"/>
              <a:t> need to be set for choosing the behavior of Master – Slave when clock state change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6120A5-0156-4F58-961D-EC218E201554}"/>
              </a:ext>
            </a:extLst>
          </p:cNvPr>
          <p:cNvSpPr txBox="1"/>
          <p:nvPr/>
        </p:nvSpPr>
        <p:spPr>
          <a:xfrm>
            <a:off x="467999" y="5867400"/>
            <a:ext cx="168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CPOL : </a:t>
            </a:r>
            <a:r>
              <a:rPr lang="en-US" sz="1200" dirty="0"/>
              <a:t>Clock Polarity</a:t>
            </a:r>
          </a:p>
          <a:p>
            <a:r>
              <a:rPr lang="en-US" sz="1200" b="1" dirty="0"/>
              <a:t>CPHA :</a:t>
            </a:r>
            <a:r>
              <a:rPr lang="en-US" sz="1200" dirty="0"/>
              <a:t> Clock Phase</a:t>
            </a:r>
          </a:p>
        </p:txBody>
      </p:sp>
    </p:spTree>
    <p:extLst>
      <p:ext uri="{BB962C8B-B14F-4D97-AF65-F5344CB8AC3E}">
        <p14:creationId xmlns:p14="http://schemas.microsoft.com/office/powerpoint/2010/main" val="155509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SETUP state (2/4)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EED63-2F49-4314-A70A-66C193745E29}"/>
              </a:ext>
            </a:extLst>
          </p:cNvPr>
          <p:cNvSpPr txBox="1"/>
          <p:nvPr/>
        </p:nvSpPr>
        <p:spPr>
          <a:xfrm>
            <a:off x="467999" y="1295400"/>
            <a:ext cx="75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CPOL is the bit which set the polarity of the clock signal during idle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97054-9FA0-4CF6-8FFD-08ED295EC7BD}"/>
              </a:ext>
            </a:extLst>
          </p:cNvPr>
          <p:cNvSpPr txBox="1"/>
          <p:nvPr/>
        </p:nvSpPr>
        <p:spPr>
          <a:xfrm>
            <a:off x="7620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idle state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FEF7D-3F58-4D41-942C-0B382D873FE4}"/>
              </a:ext>
            </a:extLst>
          </p:cNvPr>
          <p:cNvSpPr txBox="1"/>
          <p:nvPr/>
        </p:nvSpPr>
        <p:spPr>
          <a:xfrm>
            <a:off x="4114800" y="204046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Idle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B7F1AE-89C0-41E9-AFC5-3EEEB7FFC8AF}"/>
              </a:ext>
            </a:extLst>
          </p:cNvPr>
          <p:cNvGrpSpPr/>
          <p:nvPr/>
        </p:nvGrpSpPr>
        <p:grpSpPr>
          <a:xfrm>
            <a:off x="1246823" y="2225132"/>
            <a:ext cx="9686925" cy="3108868"/>
            <a:chOff x="1246823" y="2225132"/>
            <a:chExt cx="9686925" cy="31088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8F8061-1981-4B69-B5CC-2B454599E4F4}"/>
                </a:ext>
              </a:extLst>
            </p:cNvPr>
            <p:cNvGrpSpPr/>
            <p:nvPr/>
          </p:nvGrpSpPr>
          <p:grpSpPr>
            <a:xfrm>
              <a:off x="1246823" y="2225132"/>
              <a:ext cx="9686925" cy="3108868"/>
              <a:chOff x="1246823" y="2225132"/>
              <a:chExt cx="9686925" cy="310886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C1A631-7F2E-4315-AEC1-B0409C36FB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7421"/>
              <a:stretch/>
            </p:blipFill>
            <p:spPr>
              <a:xfrm>
                <a:off x="1246823" y="2785533"/>
                <a:ext cx="9686925" cy="2548467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145B5E6-0A23-432D-82C7-B946CC8C5C56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2209800" y="2225132"/>
                <a:ext cx="1905000" cy="59426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6DC13F8-FB85-4280-80F6-14B17FD936B5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4697011" y="2225132"/>
                <a:ext cx="5742389" cy="64913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603786-4DCB-4571-A14F-63109DD51394}"/>
                </a:ext>
              </a:extLst>
            </p:cNvPr>
            <p:cNvSpPr txBox="1"/>
            <p:nvPr/>
          </p:nvSpPr>
          <p:spPr>
            <a:xfrm>
              <a:off x="1847860" y="3401827"/>
              <a:ext cx="546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LOW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8647A3E-9736-44D6-8EBF-01EFA70335F2}"/>
                </a:ext>
              </a:extLst>
            </p:cNvPr>
            <p:cNvCxnSpPr/>
            <p:nvPr/>
          </p:nvCxnSpPr>
          <p:spPr>
            <a:xfrm>
              <a:off x="1778000" y="3657600"/>
              <a:ext cx="685800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A06DA1-56CF-4F62-81D2-9C939CBE1E09}"/>
                </a:ext>
              </a:extLst>
            </p:cNvPr>
            <p:cNvSpPr txBox="1"/>
            <p:nvPr/>
          </p:nvSpPr>
          <p:spPr>
            <a:xfrm>
              <a:off x="8534400" y="2236801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CPOL =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992E72-8C37-4BF6-8E9F-8F42522DA92C}"/>
                </a:ext>
              </a:extLst>
            </p:cNvPr>
            <p:cNvSpPr txBox="1"/>
            <p:nvPr/>
          </p:nvSpPr>
          <p:spPr>
            <a:xfrm>
              <a:off x="10287000" y="3401827"/>
              <a:ext cx="546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LOW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9960F9-E719-4A7D-BFE0-D17E8226C264}"/>
                </a:ext>
              </a:extLst>
            </p:cNvPr>
            <p:cNvCxnSpPr>
              <a:cxnSpLocks/>
            </p:cNvCxnSpPr>
            <p:nvPr/>
          </p:nvCxnSpPr>
          <p:spPr>
            <a:xfrm>
              <a:off x="10317809" y="3657600"/>
              <a:ext cx="502591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152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SETUP state (3/4)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EED63-2F49-4314-A70A-66C193745E29}"/>
              </a:ext>
            </a:extLst>
          </p:cNvPr>
          <p:cNvSpPr txBox="1"/>
          <p:nvPr/>
        </p:nvSpPr>
        <p:spPr>
          <a:xfrm>
            <a:off x="467999" y="1295400"/>
            <a:ext cx="753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CPOL is the bit which set the polarity of the clock signal during idle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97054-9FA0-4CF6-8FFD-08ED295EC7BD}"/>
              </a:ext>
            </a:extLst>
          </p:cNvPr>
          <p:cNvSpPr txBox="1"/>
          <p:nvPr/>
        </p:nvSpPr>
        <p:spPr>
          <a:xfrm>
            <a:off x="762000" y="1752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idle state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03786-4DCB-4571-A14F-63109DD51394}"/>
              </a:ext>
            </a:extLst>
          </p:cNvPr>
          <p:cNvSpPr txBox="1"/>
          <p:nvPr/>
        </p:nvSpPr>
        <p:spPr>
          <a:xfrm>
            <a:off x="1847860" y="3401827"/>
            <a:ext cx="546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LOW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47A3E-9736-44D6-8EBF-01EFA70335F2}"/>
              </a:ext>
            </a:extLst>
          </p:cNvPr>
          <p:cNvCxnSpPr/>
          <p:nvPr/>
        </p:nvCxnSpPr>
        <p:spPr>
          <a:xfrm>
            <a:off x="1778000" y="3657600"/>
            <a:ext cx="6858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A06DA1-56CF-4F62-81D2-9C939CBE1E09}"/>
              </a:ext>
            </a:extLst>
          </p:cNvPr>
          <p:cNvSpPr txBox="1"/>
          <p:nvPr/>
        </p:nvSpPr>
        <p:spPr>
          <a:xfrm>
            <a:off x="8534400" y="223680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CPOL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992E72-8C37-4BF6-8E9F-8F42522DA92C}"/>
              </a:ext>
            </a:extLst>
          </p:cNvPr>
          <p:cNvSpPr txBox="1"/>
          <p:nvPr/>
        </p:nvSpPr>
        <p:spPr>
          <a:xfrm>
            <a:off x="10287000" y="3401827"/>
            <a:ext cx="546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LOW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9960F9-E719-4A7D-BFE0-D17E8226C264}"/>
              </a:ext>
            </a:extLst>
          </p:cNvPr>
          <p:cNvCxnSpPr>
            <a:cxnSpLocks/>
          </p:cNvCxnSpPr>
          <p:nvPr/>
        </p:nvCxnSpPr>
        <p:spPr>
          <a:xfrm>
            <a:off x="10317809" y="3657600"/>
            <a:ext cx="50259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0ED025-DD71-4424-9AB8-6112FE88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8" y="2848797"/>
            <a:ext cx="9667875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FBD19-B549-4820-90C6-878DD94B9830}"/>
              </a:ext>
            </a:extLst>
          </p:cNvPr>
          <p:cNvSpPr txBox="1"/>
          <p:nvPr/>
        </p:nvSpPr>
        <p:spPr>
          <a:xfrm>
            <a:off x="618207" y="2900747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B1692F-0236-4D5E-BFA8-D9FBFCD0114A}"/>
              </a:ext>
            </a:extLst>
          </p:cNvPr>
          <p:cNvCxnSpPr/>
          <p:nvPr/>
        </p:nvCxnSpPr>
        <p:spPr>
          <a:xfrm>
            <a:off x="990600" y="3094910"/>
            <a:ext cx="787400" cy="33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E71D7-7E91-4879-8674-82F6F764ABB5}"/>
              </a:ext>
            </a:extLst>
          </p:cNvPr>
          <p:cNvSpPr txBox="1"/>
          <p:nvPr/>
        </p:nvSpPr>
        <p:spPr>
          <a:xfrm>
            <a:off x="10948766" y="2921677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F1BF0E-0DE1-4D13-AD70-DC1E893616B5}"/>
              </a:ext>
            </a:extLst>
          </p:cNvPr>
          <p:cNvCxnSpPr>
            <a:cxnSpLocks/>
          </p:cNvCxnSpPr>
          <p:nvPr/>
        </p:nvCxnSpPr>
        <p:spPr>
          <a:xfrm flipH="1">
            <a:off x="10589556" y="3127123"/>
            <a:ext cx="467541" cy="301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3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332539"/>
            <a:ext cx="11244575" cy="720197"/>
          </a:xfrm>
        </p:spPr>
        <p:txBody>
          <a:bodyPr/>
          <a:lstStyle/>
          <a:p>
            <a:r>
              <a:rPr lang="en-US" cap="all" dirty="0"/>
              <a:t>Overview</a:t>
            </a:r>
            <a:br>
              <a:rPr lang="en-US" cap="all" dirty="0"/>
            </a:br>
            <a:r>
              <a:rPr lang="en-US" sz="2000" cap="all" dirty="0"/>
              <a:t>how he works – SETUP state (4/4)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EED63-2F49-4314-A70A-66C193745E29}"/>
              </a:ext>
            </a:extLst>
          </p:cNvPr>
          <p:cNvSpPr txBox="1"/>
          <p:nvPr/>
        </p:nvSpPr>
        <p:spPr>
          <a:xfrm>
            <a:off x="467999" y="1295400"/>
            <a:ext cx="841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CPHA is the bit which set the SPI sample/shift data on rising/falling edge of clock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CEB2DA-08D5-4425-B56D-4F930DE4E13A}"/>
              </a:ext>
            </a:extLst>
          </p:cNvPr>
          <p:cNvGrpSpPr/>
          <p:nvPr/>
        </p:nvGrpSpPr>
        <p:grpSpPr>
          <a:xfrm>
            <a:off x="1246823" y="2670196"/>
            <a:ext cx="9686925" cy="3201437"/>
            <a:chOff x="1246823" y="2670196"/>
            <a:chExt cx="9686925" cy="32014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C1A631-7F2E-4315-AEC1-B0409C36F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823" y="2785533"/>
              <a:ext cx="9686925" cy="30861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22EB6B-05E6-468F-A1F6-43AD4E22F2EA}"/>
                </a:ext>
              </a:extLst>
            </p:cNvPr>
            <p:cNvSpPr/>
            <p:nvPr/>
          </p:nvSpPr>
          <p:spPr>
            <a:xfrm>
              <a:off x="2743200" y="3397529"/>
              <a:ext cx="228600" cy="488671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C3B8C3-1967-41D8-B949-F5A102D7123E}"/>
                </a:ext>
              </a:extLst>
            </p:cNvPr>
            <p:cNvSpPr txBox="1"/>
            <p:nvPr/>
          </p:nvSpPr>
          <p:spPr>
            <a:xfrm>
              <a:off x="3581400" y="2779463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Rising edge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19BF7E-2D62-43BA-9A62-752C69A53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3048001"/>
              <a:ext cx="685800" cy="349528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E7604D-76EC-431F-A64D-1C61964B1DA4}"/>
                </a:ext>
              </a:extLst>
            </p:cNvPr>
            <p:cNvSpPr/>
            <p:nvPr/>
          </p:nvSpPr>
          <p:spPr>
            <a:xfrm>
              <a:off x="7696200" y="3374525"/>
              <a:ext cx="228600" cy="488671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DBBA40-8B4F-4B56-B357-1AF8590FD5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886" y="2964129"/>
              <a:ext cx="578314" cy="410396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E7173A-B629-4415-9036-FC9E40AEDBC6}"/>
                </a:ext>
              </a:extLst>
            </p:cNvPr>
            <p:cNvSpPr txBox="1"/>
            <p:nvPr/>
          </p:nvSpPr>
          <p:spPr>
            <a:xfrm>
              <a:off x="5746903" y="2670196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Falling 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141146"/>
      </p:ext>
    </p:extLst>
  </p:cSld>
  <p:clrMapOvr>
    <a:masterClrMapping/>
  </p:clrMapOvr>
</p:sld>
</file>

<file path=ppt/theme/theme1.xml><?xml version="1.0" encoding="utf-8"?>
<a:theme xmlns:a="http://schemas.openxmlformats.org/drawingml/2006/main" name="Renesas Template 2022 - EN Confidential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125BF400-27B7-465A-8934-9CF6A6465084}" vid="{1A36E5B4-3FB3-4271-8F0B-A55F62731BE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084dd9f6-50cb-4ac1-978b-315f52073de3" xsi:nil="true"/>
    <PublishingStartDate xmlns="084dd9f6-50cb-4ac1-978b-315f52073de3" xsi:nil="true"/>
    <lcf76f155ced4ddcb4097134ff3c332f xmlns="084dd9f6-50cb-4ac1-978b-315f52073de3">
      <Terms xmlns="http://schemas.microsoft.com/office/infopath/2007/PartnerControls"/>
    </lcf76f155ced4ddcb4097134ff3c332f>
    <TaxCatchAll xmlns="c24288ec-b664-4237-bfbf-b4d89727903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CDF933AFDC72644BEC2DD4A66F8588E" ma:contentTypeVersion="28" ma:contentTypeDescription="Create a new document." ma:contentTypeScope="" ma:versionID="fc185b18514eeaee7e338656ed8c9bba">
  <xsd:schema xmlns:xsd="http://www.w3.org/2001/XMLSchema" xmlns:xs="http://www.w3.org/2001/XMLSchema" xmlns:p="http://schemas.microsoft.com/office/2006/metadata/properties" xmlns:ns2="084dd9f6-50cb-4ac1-978b-315f52073de3" xmlns:ns3="e45712e8-6429-47e4-bf94-5d5d0cff5b2d" xmlns:ns4="c24288ec-b664-4237-bfbf-b4d897279037" targetNamespace="http://schemas.microsoft.com/office/2006/metadata/properties" ma:root="true" ma:fieldsID="0e47a414ecd0ad66eaac1c720f42da7b" ns2:_="" ns3:_="" ns4:_="">
    <xsd:import namespace="084dd9f6-50cb-4ac1-978b-315f52073de3"/>
    <xsd:import namespace="e45712e8-6429-47e4-bf94-5d5d0cff5b2d"/>
    <xsd:import namespace="c24288ec-b664-4237-bfbf-b4d897279037"/>
    <xsd:element name="properties">
      <xsd:complexType>
        <xsd:sequence>
          <xsd:element name="documentManagement">
            <xsd:complexType>
              <xsd:all>
                <xsd:element ref="ns2:PublishingStartDate" minOccurs="0"/>
                <xsd:element ref="ns2:PublishingExpirationDat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dd9f6-50cb-4ac1-978b-315f52073de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format="DateTim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format="DateTime" ma:internalName="PublishingExpirationDate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631f0850-98f7-4372-8aa8-4aaf7edce8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712e8-6429-47e4-bf94-5d5d0cff5b2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288ec-b664-4237-bfbf-b4d897279037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4fdab1bc-26b5-407e-99d0-649d445c7cd6}" ma:internalName="TaxCatchAll" ma:showField="CatchAllData" ma:web="e45712e8-6429-47e4-bf94-5d5d0cff5b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3BE601-7F02-4240-9AF6-86A6A55D9A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71853E-0EF3-4973-AB23-17AA5798BB6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84dd9f6-50cb-4ac1-978b-315f52073de3"/>
    <ds:schemaRef ds:uri="http://purl.org/dc/elements/1.1/"/>
    <ds:schemaRef ds:uri="http://schemas.microsoft.com/office/2006/metadata/properties"/>
    <ds:schemaRef ds:uri="http://schemas.microsoft.com/office/2006/documentManagement/types"/>
    <ds:schemaRef ds:uri="e45712e8-6429-47e4-bf94-5d5d0cff5b2d"/>
    <ds:schemaRef ds:uri="http://www.w3.org/XML/1998/namespace"/>
    <ds:schemaRef ds:uri="c24288ec-b664-4237-bfbf-b4d897279037"/>
  </ds:schemaRefs>
</ds:datastoreItem>
</file>

<file path=customXml/itemProps3.xml><?xml version="1.0" encoding="utf-8"?>
<ds:datastoreItem xmlns:ds="http://schemas.openxmlformats.org/officeDocument/2006/customXml" ds:itemID="{438BB755-371C-496D-B422-CC7EAE58E8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dd9f6-50cb-4ac1-978b-315f52073de3"/>
    <ds:schemaRef ds:uri="e45712e8-6429-47e4-bf94-5d5d0cff5b2d"/>
    <ds:schemaRef ds:uri="c24288ec-b664-4237-bfbf-b4d8972790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EN_conf_2023_Renesas_PPTtemp</Template>
  <TotalTime>8576</TotalTime>
  <Words>2882</Words>
  <Application>Microsoft Office PowerPoint</Application>
  <PresentationFormat>Widescreen</PresentationFormat>
  <Paragraphs>324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Arial Narrow</vt:lpstr>
      <vt:lpstr>Calibri</vt:lpstr>
      <vt:lpstr>Symbol</vt:lpstr>
      <vt:lpstr>Wingdings</vt:lpstr>
      <vt:lpstr>Renesas Template 2022 - EN Confidential</vt:lpstr>
      <vt:lpstr>PowerPoint Presentation</vt:lpstr>
      <vt:lpstr>Agenda</vt:lpstr>
      <vt:lpstr>Overview what is SPI ?</vt:lpstr>
      <vt:lpstr>Overview basic concept</vt:lpstr>
      <vt:lpstr>Overview how he works – Initialize state</vt:lpstr>
      <vt:lpstr>Overview how he works – SETUP state (1/4)</vt:lpstr>
      <vt:lpstr>Overview how he works – SETUP state (2/4)</vt:lpstr>
      <vt:lpstr>Overview how he works – SETUP state (3/4)</vt:lpstr>
      <vt:lpstr>Overview how he works – SETUP state (4/4)</vt:lpstr>
      <vt:lpstr>Overview how he works – transmission state (1/2)</vt:lpstr>
      <vt:lpstr>Overview how he works – data transmission concept (1/6)</vt:lpstr>
      <vt:lpstr>Overview how he works – data transmission concept (2/6)</vt:lpstr>
      <vt:lpstr>Overview how he works – data transmission concept (3/6)</vt:lpstr>
      <vt:lpstr>Overview how he works – data transmission concept (4/6)</vt:lpstr>
      <vt:lpstr>Overview how he works – data transmission concept (5/6)</vt:lpstr>
      <vt:lpstr>Overview how he works – data transmission concept (6/6)</vt:lpstr>
      <vt:lpstr>Overview how he works – transmission state (2/2)</vt:lpstr>
      <vt:lpstr>Spi on renesas advance chip (RA family) overview specification (1/3)</vt:lpstr>
      <vt:lpstr>Spi on renesas advance chip (RA family) overview specification (2/3)</vt:lpstr>
      <vt:lpstr>Spi on renesas advance chip (RA family) overview specification (3/3)</vt:lpstr>
      <vt:lpstr>Spi on renesas advance chip (RA family) operation modes – Overview </vt:lpstr>
      <vt:lpstr>Spi on renesas advance chip (RA family) operation modes – SPI operation (1/4)</vt:lpstr>
      <vt:lpstr>Spi on renesas advance chip (RA family) operation modes – SPI operation (2/4)</vt:lpstr>
      <vt:lpstr>Spi on renesas advance chip (RA family) operation modes – SPI operation (3/4)</vt:lpstr>
      <vt:lpstr>Spi on renesas advance chip (RA family) operation modes – SPI operation (4/4)</vt:lpstr>
      <vt:lpstr>Spi on renesas advance chip (RA family) operation modes – clock synchronous operation</vt:lpstr>
      <vt:lpstr>Spi on renesas advance chip (RA family) data formats</vt:lpstr>
      <vt:lpstr>Spi on renesas advance chip (RA family) data formats – Parity bit</vt:lpstr>
      <vt:lpstr>Spi on renesas advance chip (RA family) data formats – Data transmit with parity (1/2)</vt:lpstr>
      <vt:lpstr>Spi on renesas advance chip (RA family) data formats – Data transmit with parity (2/2)</vt:lpstr>
      <vt:lpstr>Spi on renesas advance chip (RA family) interrupt sources</vt:lpstr>
      <vt:lpstr>Spi on renesas advance chip (RA family) error detection</vt:lpstr>
      <vt:lpstr>fSP of SPI API</vt:lpstr>
      <vt:lpstr>fSP of SPI config with e2studio</vt:lpstr>
      <vt:lpstr>fSP of SPI config with e2studio</vt:lpstr>
      <vt:lpstr>fSP of SPI config with e2studio</vt:lpstr>
      <vt:lpstr>Q&amp;A</vt:lpstr>
      <vt:lpstr>appendix reference material</vt:lpstr>
      <vt:lpstr>appendix working flow of SPI register</vt:lpstr>
      <vt:lpstr>appendix example</vt:lpstr>
      <vt:lpstr>appendix error types of SPI module – Overrun error (1/4)</vt:lpstr>
      <vt:lpstr>appendix error types of SPI module – Overrun error (2/4)</vt:lpstr>
      <vt:lpstr>appendix error types of SPI module – Overrun error (3/4)</vt:lpstr>
      <vt:lpstr>appendix error types of SPI module – Overrun error (4/4)</vt:lpstr>
      <vt:lpstr>appendix error types of SPI module – parity errors</vt:lpstr>
      <vt:lpstr>appendix error types of SPI module – Mode fault (1/2)</vt:lpstr>
      <vt:lpstr>appendix error types of SPI module – Mode fault (1/2)</vt:lpstr>
      <vt:lpstr>appendix error types of SPI module – underrun errors</vt:lpstr>
      <vt:lpstr>appendix byte swap - Transmission</vt:lpstr>
      <vt:lpstr>appendix byte swap - Reception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Che</dc:creator>
  <cp:lastModifiedBy>Phuc Che</cp:lastModifiedBy>
  <cp:revision>1</cp:revision>
  <dcterms:created xsi:type="dcterms:W3CDTF">2023-02-02T08:43:14Z</dcterms:created>
  <dcterms:modified xsi:type="dcterms:W3CDTF">2023-02-09T02:41:47Z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0x010100ACDF933AFDC72644BEC2DD4A66F8588E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</Properties>
</file>